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385" r:id="rId2"/>
    <p:sldId id="320" r:id="rId3"/>
    <p:sldId id="277" r:id="rId4"/>
    <p:sldId id="328" r:id="rId5"/>
    <p:sldId id="348" r:id="rId6"/>
    <p:sldId id="349" r:id="rId7"/>
    <p:sldId id="390" r:id="rId8"/>
    <p:sldId id="352" r:id="rId9"/>
    <p:sldId id="350" r:id="rId10"/>
    <p:sldId id="386" r:id="rId11"/>
    <p:sldId id="388" r:id="rId12"/>
    <p:sldId id="389" r:id="rId13"/>
    <p:sldId id="391" r:id="rId14"/>
    <p:sldId id="392" r:id="rId15"/>
    <p:sldId id="355" r:id="rId16"/>
    <p:sldId id="359" r:id="rId17"/>
    <p:sldId id="394" r:id="rId18"/>
    <p:sldId id="395" r:id="rId19"/>
    <p:sldId id="396" r:id="rId20"/>
    <p:sldId id="37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953735"/>
    <a:srgbClr val="3A1953"/>
    <a:srgbClr val="9E0000"/>
    <a:srgbClr val="421C5E"/>
    <a:srgbClr val="4F3D65"/>
    <a:srgbClr val="8E0000"/>
    <a:srgbClr val="B45608"/>
    <a:srgbClr val="FFCC66"/>
    <a:srgbClr val="FABF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17" autoAdjust="0"/>
    <p:restoredTop sz="94454" autoAdjust="0"/>
  </p:normalViewPr>
  <p:slideViewPr>
    <p:cSldViewPr>
      <p:cViewPr varScale="1">
        <p:scale>
          <a:sx n="99" d="100"/>
          <a:sy n="99" d="100"/>
        </p:scale>
        <p:origin x="-19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presProps" Target="pres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notesMaster" Target="notesMasters/notesMaster1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44EF7C-99F7-4510-B542-73A675E6B0E3}" type="doc">
      <dgm:prSet loTypeId="urn:microsoft.com/office/officeart/2009/3/layout/HorizontalOrganizationChart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9A0FDB7-6186-49A4-9EE1-2A52502ECBFE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dirty="0" err="1"/>
            <a:t>Sistem</a:t>
          </a:r>
          <a:r>
            <a:rPr lang="en-GB" dirty="0"/>
            <a:t> </a:t>
          </a:r>
          <a:r>
            <a:rPr lang="en-GB" dirty="0" err="1"/>
            <a:t>Bilangan</a:t>
          </a:r>
          <a:endParaRPr lang="en-GB" dirty="0"/>
        </a:p>
      </dgm:t>
    </dgm:pt>
    <dgm:pt modelId="{16F3DDF3-103F-4896-A96C-86CC45AB6D18}" type="parTrans" cxnId="{3029F709-E849-49B1-A3D8-365D58A1186D}">
      <dgm:prSet/>
      <dgm:spPr/>
      <dgm:t>
        <a:bodyPr/>
        <a:lstStyle/>
        <a:p>
          <a:endParaRPr lang="en-GB"/>
        </a:p>
      </dgm:t>
    </dgm:pt>
    <dgm:pt modelId="{3F526FA5-7FF7-4EB6-A9B0-4F9C041B82DF}" type="sibTrans" cxnId="{3029F709-E849-49B1-A3D8-365D58A1186D}">
      <dgm:prSet/>
      <dgm:spPr/>
      <dgm:t>
        <a:bodyPr/>
        <a:lstStyle/>
        <a:p>
          <a:endParaRPr lang="en-GB"/>
        </a:p>
      </dgm:t>
    </dgm:pt>
    <dgm:pt modelId="{5CE330BC-A520-4B65-A6CB-4998781D87EE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dirty="0" err="1"/>
            <a:t>Penerapan</a:t>
          </a:r>
          <a:r>
            <a:rPr lang="en-GB" dirty="0"/>
            <a:t> </a:t>
          </a:r>
          <a:r>
            <a:rPr lang="en-GB" dirty="0" err="1"/>
            <a:t>Sistem</a:t>
          </a:r>
          <a:r>
            <a:rPr lang="en-GB" dirty="0"/>
            <a:t> </a:t>
          </a:r>
          <a:r>
            <a:rPr lang="en-GB" dirty="0" err="1"/>
            <a:t>Bilangan</a:t>
          </a:r>
          <a:r>
            <a:rPr lang="en-GB" dirty="0"/>
            <a:t> </a:t>
          </a:r>
        </a:p>
      </dgm:t>
    </dgm:pt>
    <dgm:pt modelId="{BBDCFAE8-0890-40B1-A861-6D379C5B98FA}" type="parTrans" cxnId="{AB3E6E3D-BA9E-4162-B88C-5FE2F5E65A82}">
      <dgm:prSet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GB"/>
        </a:p>
      </dgm:t>
    </dgm:pt>
    <dgm:pt modelId="{40B483EC-7C53-4882-9C2E-4151DB9FAC9F}" type="sibTrans" cxnId="{AB3E6E3D-BA9E-4162-B88C-5FE2F5E65A82}">
      <dgm:prSet/>
      <dgm:spPr/>
      <dgm:t>
        <a:bodyPr/>
        <a:lstStyle/>
        <a:p>
          <a:endParaRPr lang="en-GB"/>
        </a:p>
      </dgm:t>
    </dgm:pt>
    <dgm:pt modelId="{4FEA1073-9420-45A6-AE55-82005300DA4D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dirty="0"/>
            <a:t>Format </a:t>
          </a:r>
          <a:r>
            <a:rPr lang="en-GB" dirty="0" err="1"/>
            <a:t>Bilangan</a:t>
          </a:r>
          <a:r>
            <a:rPr lang="en-GB" dirty="0"/>
            <a:t> </a:t>
          </a:r>
        </a:p>
      </dgm:t>
    </dgm:pt>
    <dgm:pt modelId="{B9C9C5F7-5C84-4E21-97EF-50A2416849B0}" type="parTrans" cxnId="{77DE658D-7754-4222-A77D-6CF6E23C0A03}">
      <dgm:prSet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GB"/>
        </a:p>
      </dgm:t>
    </dgm:pt>
    <dgm:pt modelId="{EFA4E16B-DF7C-405C-A36E-3F3B437902BF}" type="sibTrans" cxnId="{77DE658D-7754-4222-A77D-6CF6E23C0A03}">
      <dgm:prSet/>
      <dgm:spPr/>
      <dgm:t>
        <a:bodyPr/>
        <a:lstStyle/>
        <a:p>
          <a:endParaRPr lang="en-GB"/>
        </a:p>
      </dgm:t>
    </dgm:pt>
    <dgm:pt modelId="{C0009F13-0ED2-47C0-91B3-5190986A435F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dirty="0" err="1"/>
            <a:t>Konversi</a:t>
          </a:r>
          <a:r>
            <a:rPr lang="en-GB" dirty="0"/>
            <a:t> </a:t>
          </a:r>
          <a:r>
            <a:rPr lang="en-GB" dirty="0" err="1"/>
            <a:t>Bilangan</a:t>
          </a:r>
          <a:endParaRPr lang="en-GB" dirty="0"/>
        </a:p>
      </dgm:t>
    </dgm:pt>
    <dgm:pt modelId="{7294CB1F-2A94-41D4-9A15-3E09444617B0}" type="parTrans" cxnId="{0E094F3A-37B9-4882-88EC-75175B3935FA}">
      <dgm:prSet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GB"/>
        </a:p>
      </dgm:t>
    </dgm:pt>
    <dgm:pt modelId="{24081914-EADA-4BAF-93DC-BE1330236E87}" type="sibTrans" cxnId="{0E094F3A-37B9-4882-88EC-75175B3935FA}">
      <dgm:prSet/>
      <dgm:spPr/>
      <dgm:t>
        <a:bodyPr/>
        <a:lstStyle/>
        <a:p>
          <a:endParaRPr lang="en-GB"/>
        </a:p>
      </dgm:t>
    </dgm:pt>
    <dgm:pt modelId="{AB79DA64-262F-4424-BF86-4754EB938A6E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dirty="0" err="1"/>
            <a:t>Sistem</a:t>
          </a:r>
          <a:r>
            <a:rPr lang="en-GB" dirty="0"/>
            <a:t> </a:t>
          </a:r>
          <a:r>
            <a:rPr lang="en-GB" dirty="0" err="1"/>
            <a:t>Penyandian</a:t>
          </a:r>
          <a:r>
            <a:rPr lang="en-GB" dirty="0"/>
            <a:t> </a:t>
          </a:r>
          <a:r>
            <a:rPr lang="en-GB" dirty="0" err="1"/>
            <a:t>Bilangan</a:t>
          </a:r>
          <a:endParaRPr lang="en-GB" dirty="0"/>
        </a:p>
      </dgm:t>
    </dgm:pt>
    <dgm:pt modelId="{524D4E5C-8987-45FD-B3A5-78D4C0037292}" type="parTrans" cxnId="{DAE3954E-BBF7-4CB8-8ADF-AA6DD2F95580}">
      <dgm:prSet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GB"/>
        </a:p>
      </dgm:t>
    </dgm:pt>
    <dgm:pt modelId="{A538C956-2E8E-4BB3-9B36-F40884973405}" type="sibTrans" cxnId="{DAE3954E-BBF7-4CB8-8ADF-AA6DD2F95580}">
      <dgm:prSet/>
      <dgm:spPr/>
      <dgm:t>
        <a:bodyPr/>
        <a:lstStyle/>
        <a:p>
          <a:endParaRPr lang="en-GB"/>
        </a:p>
      </dgm:t>
    </dgm:pt>
    <dgm:pt modelId="{68FD820C-77F9-4BD9-88D6-8CE9E8621F74}" type="pres">
      <dgm:prSet presAssocID="{1544EF7C-99F7-4510-B542-73A675E6B0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1313A32-C731-473D-8AEE-CB32C7854300}" type="pres">
      <dgm:prSet presAssocID="{89A0FDB7-6186-49A4-9EE1-2A52502ECBFE}" presName="hierRoot1" presStyleCnt="0">
        <dgm:presLayoutVars>
          <dgm:hierBranch val="init"/>
        </dgm:presLayoutVars>
      </dgm:prSet>
      <dgm:spPr/>
    </dgm:pt>
    <dgm:pt modelId="{5FB83784-3D82-4092-B088-C0BEEF56B4FA}" type="pres">
      <dgm:prSet presAssocID="{89A0FDB7-6186-49A4-9EE1-2A52502ECBFE}" presName="rootComposite1" presStyleCnt="0"/>
      <dgm:spPr/>
    </dgm:pt>
    <dgm:pt modelId="{764CAEB2-9F1C-4719-AB70-0E600FDA4CBD}" type="pres">
      <dgm:prSet presAssocID="{89A0FDB7-6186-49A4-9EE1-2A52502ECBFE}" presName="rootText1" presStyleLbl="node0" presStyleIdx="0" presStyleCnt="1">
        <dgm:presLayoutVars>
          <dgm:chPref val="3"/>
        </dgm:presLayoutVars>
      </dgm:prSet>
      <dgm:spPr/>
    </dgm:pt>
    <dgm:pt modelId="{08A91CBF-F887-41E4-921F-026B0C149F31}" type="pres">
      <dgm:prSet presAssocID="{89A0FDB7-6186-49A4-9EE1-2A52502ECBFE}" presName="rootConnector1" presStyleLbl="node1" presStyleIdx="0" presStyleCnt="0"/>
      <dgm:spPr/>
    </dgm:pt>
    <dgm:pt modelId="{9E2CA63D-B838-4C84-82EB-17F9A766C22A}" type="pres">
      <dgm:prSet presAssocID="{89A0FDB7-6186-49A4-9EE1-2A52502ECBFE}" presName="hierChild2" presStyleCnt="0"/>
      <dgm:spPr/>
    </dgm:pt>
    <dgm:pt modelId="{A27E79F6-761D-4AC9-9104-D7169BCE2F00}" type="pres">
      <dgm:prSet presAssocID="{BBDCFAE8-0890-40B1-A861-6D379C5B98FA}" presName="Name64" presStyleLbl="parChTrans1D2" presStyleIdx="0" presStyleCnt="4"/>
      <dgm:spPr/>
    </dgm:pt>
    <dgm:pt modelId="{7F637309-2FD4-43E8-8B6D-83A6AFE4FA6E}" type="pres">
      <dgm:prSet presAssocID="{5CE330BC-A520-4B65-A6CB-4998781D87EE}" presName="hierRoot2" presStyleCnt="0">
        <dgm:presLayoutVars>
          <dgm:hierBranch val="init"/>
        </dgm:presLayoutVars>
      </dgm:prSet>
      <dgm:spPr/>
    </dgm:pt>
    <dgm:pt modelId="{8EBB5DC9-AF66-4E2B-AC91-C7D708EBFAD8}" type="pres">
      <dgm:prSet presAssocID="{5CE330BC-A520-4B65-A6CB-4998781D87EE}" presName="rootComposite" presStyleCnt="0"/>
      <dgm:spPr/>
    </dgm:pt>
    <dgm:pt modelId="{D57CB346-288C-4B19-80B6-93BFB4A1E74D}" type="pres">
      <dgm:prSet presAssocID="{5CE330BC-A520-4B65-A6CB-4998781D87EE}" presName="rootText" presStyleLbl="node2" presStyleIdx="0" presStyleCnt="4">
        <dgm:presLayoutVars>
          <dgm:chPref val="3"/>
        </dgm:presLayoutVars>
      </dgm:prSet>
      <dgm:spPr/>
    </dgm:pt>
    <dgm:pt modelId="{ABCA4616-21F4-46E8-B6E1-17638BD14667}" type="pres">
      <dgm:prSet presAssocID="{5CE330BC-A520-4B65-A6CB-4998781D87EE}" presName="rootConnector" presStyleLbl="node2" presStyleIdx="0" presStyleCnt="4"/>
      <dgm:spPr/>
    </dgm:pt>
    <dgm:pt modelId="{C948D3A7-4289-4BFC-8FE5-1B11C070E264}" type="pres">
      <dgm:prSet presAssocID="{5CE330BC-A520-4B65-A6CB-4998781D87EE}" presName="hierChild4" presStyleCnt="0"/>
      <dgm:spPr/>
    </dgm:pt>
    <dgm:pt modelId="{89C83947-000F-457E-84B3-94F3ECC83CC1}" type="pres">
      <dgm:prSet presAssocID="{5CE330BC-A520-4B65-A6CB-4998781D87EE}" presName="hierChild5" presStyleCnt="0"/>
      <dgm:spPr/>
    </dgm:pt>
    <dgm:pt modelId="{EC51E177-8858-430A-A592-D32A2C8F5258}" type="pres">
      <dgm:prSet presAssocID="{B9C9C5F7-5C84-4E21-97EF-50A2416849B0}" presName="Name64" presStyleLbl="parChTrans1D2" presStyleIdx="1" presStyleCnt="4"/>
      <dgm:spPr/>
    </dgm:pt>
    <dgm:pt modelId="{DCA08D05-8D09-4A82-866A-9903E145ACB6}" type="pres">
      <dgm:prSet presAssocID="{4FEA1073-9420-45A6-AE55-82005300DA4D}" presName="hierRoot2" presStyleCnt="0">
        <dgm:presLayoutVars>
          <dgm:hierBranch val="init"/>
        </dgm:presLayoutVars>
      </dgm:prSet>
      <dgm:spPr/>
    </dgm:pt>
    <dgm:pt modelId="{0479198B-BF46-4E7D-8E1F-7DCBA706BB7F}" type="pres">
      <dgm:prSet presAssocID="{4FEA1073-9420-45A6-AE55-82005300DA4D}" presName="rootComposite" presStyleCnt="0"/>
      <dgm:spPr/>
    </dgm:pt>
    <dgm:pt modelId="{F73D75CA-B445-4E63-BF1A-34D81252B6D0}" type="pres">
      <dgm:prSet presAssocID="{4FEA1073-9420-45A6-AE55-82005300DA4D}" presName="rootText" presStyleLbl="node2" presStyleIdx="1" presStyleCnt="4">
        <dgm:presLayoutVars>
          <dgm:chPref val="3"/>
        </dgm:presLayoutVars>
      </dgm:prSet>
      <dgm:spPr/>
    </dgm:pt>
    <dgm:pt modelId="{C27BE499-BB63-47F4-93DE-841EA58B8403}" type="pres">
      <dgm:prSet presAssocID="{4FEA1073-9420-45A6-AE55-82005300DA4D}" presName="rootConnector" presStyleLbl="node2" presStyleIdx="1" presStyleCnt="4"/>
      <dgm:spPr/>
    </dgm:pt>
    <dgm:pt modelId="{3DD0573E-3FC9-4FD0-A551-AE24D6614CA8}" type="pres">
      <dgm:prSet presAssocID="{4FEA1073-9420-45A6-AE55-82005300DA4D}" presName="hierChild4" presStyleCnt="0"/>
      <dgm:spPr/>
    </dgm:pt>
    <dgm:pt modelId="{CA72E0F6-C670-4947-BAD0-4D86C056D481}" type="pres">
      <dgm:prSet presAssocID="{4FEA1073-9420-45A6-AE55-82005300DA4D}" presName="hierChild5" presStyleCnt="0"/>
      <dgm:spPr/>
    </dgm:pt>
    <dgm:pt modelId="{42D2092D-8DF5-4BD1-BC19-D367C28F3467}" type="pres">
      <dgm:prSet presAssocID="{7294CB1F-2A94-41D4-9A15-3E09444617B0}" presName="Name64" presStyleLbl="parChTrans1D2" presStyleIdx="2" presStyleCnt="4"/>
      <dgm:spPr/>
    </dgm:pt>
    <dgm:pt modelId="{40DA34D8-E096-4D3B-B8C9-407E5CA1C07E}" type="pres">
      <dgm:prSet presAssocID="{C0009F13-0ED2-47C0-91B3-5190986A435F}" presName="hierRoot2" presStyleCnt="0">
        <dgm:presLayoutVars>
          <dgm:hierBranch val="init"/>
        </dgm:presLayoutVars>
      </dgm:prSet>
      <dgm:spPr/>
    </dgm:pt>
    <dgm:pt modelId="{3F245AB5-79C7-4914-8CC3-886C4D037672}" type="pres">
      <dgm:prSet presAssocID="{C0009F13-0ED2-47C0-91B3-5190986A435F}" presName="rootComposite" presStyleCnt="0"/>
      <dgm:spPr/>
    </dgm:pt>
    <dgm:pt modelId="{883178ED-3D32-43E0-B837-599F45B1A705}" type="pres">
      <dgm:prSet presAssocID="{C0009F13-0ED2-47C0-91B3-5190986A435F}" presName="rootText" presStyleLbl="node2" presStyleIdx="2" presStyleCnt="4">
        <dgm:presLayoutVars>
          <dgm:chPref val="3"/>
        </dgm:presLayoutVars>
      </dgm:prSet>
      <dgm:spPr/>
    </dgm:pt>
    <dgm:pt modelId="{4F32EBE4-D5E1-4BE6-8A63-C7EEE70115DD}" type="pres">
      <dgm:prSet presAssocID="{C0009F13-0ED2-47C0-91B3-5190986A435F}" presName="rootConnector" presStyleLbl="node2" presStyleIdx="2" presStyleCnt="4"/>
      <dgm:spPr/>
    </dgm:pt>
    <dgm:pt modelId="{C9B711D1-20D6-4826-AA41-464B3BD67545}" type="pres">
      <dgm:prSet presAssocID="{C0009F13-0ED2-47C0-91B3-5190986A435F}" presName="hierChild4" presStyleCnt="0"/>
      <dgm:spPr/>
    </dgm:pt>
    <dgm:pt modelId="{EA929C99-BB1E-48F5-8B97-1F81A252C536}" type="pres">
      <dgm:prSet presAssocID="{C0009F13-0ED2-47C0-91B3-5190986A435F}" presName="hierChild5" presStyleCnt="0"/>
      <dgm:spPr/>
    </dgm:pt>
    <dgm:pt modelId="{8453FA32-A4B5-4333-95F8-B19EE0FE5E9C}" type="pres">
      <dgm:prSet presAssocID="{524D4E5C-8987-45FD-B3A5-78D4C0037292}" presName="Name64" presStyleLbl="parChTrans1D2" presStyleIdx="3" presStyleCnt="4"/>
      <dgm:spPr/>
    </dgm:pt>
    <dgm:pt modelId="{93E21D54-D315-4788-B16D-B11A1F11814E}" type="pres">
      <dgm:prSet presAssocID="{AB79DA64-262F-4424-BF86-4754EB938A6E}" presName="hierRoot2" presStyleCnt="0">
        <dgm:presLayoutVars>
          <dgm:hierBranch val="init"/>
        </dgm:presLayoutVars>
      </dgm:prSet>
      <dgm:spPr/>
    </dgm:pt>
    <dgm:pt modelId="{AB7741B5-01DB-43C1-91DB-AC7BC48C3923}" type="pres">
      <dgm:prSet presAssocID="{AB79DA64-262F-4424-BF86-4754EB938A6E}" presName="rootComposite" presStyleCnt="0"/>
      <dgm:spPr/>
    </dgm:pt>
    <dgm:pt modelId="{121F4C62-4AFC-42AF-B6BD-162C17A93D49}" type="pres">
      <dgm:prSet presAssocID="{AB79DA64-262F-4424-BF86-4754EB938A6E}" presName="rootText" presStyleLbl="node2" presStyleIdx="3" presStyleCnt="4">
        <dgm:presLayoutVars>
          <dgm:chPref val="3"/>
        </dgm:presLayoutVars>
      </dgm:prSet>
      <dgm:spPr/>
    </dgm:pt>
    <dgm:pt modelId="{6EB3A218-08B8-4275-886F-C6DC3DB01577}" type="pres">
      <dgm:prSet presAssocID="{AB79DA64-262F-4424-BF86-4754EB938A6E}" presName="rootConnector" presStyleLbl="node2" presStyleIdx="3" presStyleCnt="4"/>
      <dgm:spPr/>
    </dgm:pt>
    <dgm:pt modelId="{397907D1-9545-4B1F-8DAE-1D747F10CC73}" type="pres">
      <dgm:prSet presAssocID="{AB79DA64-262F-4424-BF86-4754EB938A6E}" presName="hierChild4" presStyleCnt="0"/>
      <dgm:spPr/>
    </dgm:pt>
    <dgm:pt modelId="{EC6D8796-03EA-47AB-A9E6-6698F2EB0F6E}" type="pres">
      <dgm:prSet presAssocID="{AB79DA64-262F-4424-BF86-4754EB938A6E}" presName="hierChild5" presStyleCnt="0"/>
      <dgm:spPr/>
    </dgm:pt>
    <dgm:pt modelId="{108E85D9-E346-47A9-A824-0493C37652E3}" type="pres">
      <dgm:prSet presAssocID="{89A0FDB7-6186-49A4-9EE1-2A52502ECBFE}" presName="hierChild3" presStyleCnt="0"/>
      <dgm:spPr/>
    </dgm:pt>
  </dgm:ptLst>
  <dgm:cxnLst>
    <dgm:cxn modelId="{3029F709-E849-49B1-A3D8-365D58A1186D}" srcId="{1544EF7C-99F7-4510-B542-73A675E6B0E3}" destId="{89A0FDB7-6186-49A4-9EE1-2A52502ECBFE}" srcOrd="0" destOrd="0" parTransId="{16F3DDF3-103F-4896-A96C-86CC45AB6D18}" sibTransId="{3F526FA5-7FF7-4EB6-A9B0-4F9C041B82DF}"/>
    <dgm:cxn modelId="{3209D21F-CA3B-42AC-BA19-DF5BFE9D9A46}" type="presOf" srcId="{BBDCFAE8-0890-40B1-A861-6D379C5B98FA}" destId="{A27E79F6-761D-4AC9-9104-D7169BCE2F00}" srcOrd="0" destOrd="0" presId="urn:microsoft.com/office/officeart/2009/3/layout/HorizontalOrganizationChart"/>
    <dgm:cxn modelId="{0E094F3A-37B9-4882-88EC-75175B3935FA}" srcId="{89A0FDB7-6186-49A4-9EE1-2A52502ECBFE}" destId="{C0009F13-0ED2-47C0-91B3-5190986A435F}" srcOrd="2" destOrd="0" parTransId="{7294CB1F-2A94-41D4-9A15-3E09444617B0}" sibTransId="{24081914-EADA-4BAF-93DC-BE1330236E87}"/>
    <dgm:cxn modelId="{AB3E6E3D-BA9E-4162-B88C-5FE2F5E65A82}" srcId="{89A0FDB7-6186-49A4-9EE1-2A52502ECBFE}" destId="{5CE330BC-A520-4B65-A6CB-4998781D87EE}" srcOrd="0" destOrd="0" parTransId="{BBDCFAE8-0890-40B1-A861-6D379C5B98FA}" sibTransId="{40B483EC-7C53-4882-9C2E-4151DB9FAC9F}"/>
    <dgm:cxn modelId="{91874F64-5186-4ED9-8A5B-4E45B6095F1C}" type="presOf" srcId="{4FEA1073-9420-45A6-AE55-82005300DA4D}" destId="{F73D75CA-B445-4E63-BF1A-34D81252B6D0}" srcOrd="0" destOrd="0" presId="urn:microsoft.com/office/officeart/2009/3/layout/HorizontalOrganizationChart"/>
    <dgm:cxn modelId="{93C25E66-85CE-41B6-9A5A-EE3ECDCEDA0F}" type="presOf" srcId="{89A0FDB7-6186-49A4-9EE1-2A52502ECBFE}" destId="{08A91CBF-F887-41E4-921F-026B0C149F31}" srcOrd="1" destOrd="0" presId="urn:microsoft.com/office/officeart/2009/3/layout/HorizontalOrganizationChart"/>
    <dgm:cxn modelId="{1C7B4A6D-55E5-410E-9E5A-BF0EBC47634F}" type="presOf" srcId="{5CE330BC-A520-4B65-A6CB-4998781D87EE}" destId="{D57CB346-288C-4B19-80B6-93BFB4A1E74D}" srcOrd="0" destOrd="0" presId="urn:microsoft.com/office/officeart/2009/3/layout/HorizontalOrganizationChart"/>
    <dgm:cxn modelId="{DAE3954E-BBF7-4CB8-8ADF-AA6DD2F95580}" srcId="{89A0FDB7-6186-49A4-9EE1-2A52502ECBFE}" destId="{AB79DA64-262F-4424-BF86-4754EB938A6E}" srcOrd="3" destOrd="0" parTransId="{524D4E5C-8987-45FD-B3A5-78D4C0037292}" sibTransId="{A538C956-2E8E-4BB3-9B36-F40884973405}"/>
    <dgm:cxn modelId="{351D6354-C746-4C27-9A70-FDFEBA870A82}" type="presOf" srcId="{89A0FDB7-6186-49A4-9EE1-2A52502ECBFE}" destId="{764CAEB2-9F1C-4719-AB70-0E600FDA4CBD}" srcOrd="0" destOrd="0" presId="urn:microsoft.com/office/officeart/2009/3/layout/HorizontalOrganizationChart"/>
    <dgm:cxn modelId="{FCFB2589-71CB-4584-B6CC-93B7400A4DD5}" type="presOf" srcId="{AB79DA64-262F-4424-BF86-4754EB938A6E}" destId="{6EB3A218-08B8-4275-886F-C6DC3DB01577}" srcOrd="1" destOrd="0" presId="urn:microsoft.com/office/officeart/2009/3/layout/HorizontalOrganizationChart"/>
    <dgm:cxn modelId="{E6E98089-8432-458F-A0DB-AE4B37A742E2}" type="presOf" srcId="{C0009F13-0ED2-47C0-91B3-5190986A435F}" destId="{4F32EBE4-D5E1-4BE6-8A63-C7EEE70115DD}" srcOrd="1" destOrd="0" presId="urn:microsoft.com/office/officeart/2009/3/layout/HorizontalOrganizationChart"/>
    <dgm:cxn modelId="{77DE658D-7754-4222-A77D-6CF6E23C0A03}" srcId="{89A0FDB7-6186-49A4-9EE1-2A52502ECBFE}" destId="{4FEA1073-9420-45A6-AE55-82005300DA4D}" srcOrd="1" destOrd="0" parTransId="{B9C9C5F7-5C84-4E21-97EF-50A2416849B0}" sibTransId="{EFA4E16B-DF7C-405C-A36E-3F3B437902BF}"/>
    <dgm:cxn modelId="{1A942CA7-F8A9-425F-A381-E4A267AC1AE4}" type="presOf" srcId="{1544EF7C-99F7-4510-B542-73A675E6B0E3}" destId="{68FD820C-77F9-4BD9-88D6-8CE9E8621F74}" srcOrd="0" destOrd="0" presId="urn:microsoft.com/office/officeart/2009/3/layout/HorizontalOrganizationChart"/>
    <dgm:cxn modelId="{04D9D2A9-8104-4DF4-9F65-69565297C77C}" type="presOf" srcId="{AB79DA64-262F-4424-BF86-4754EB938A6E}" destId="{121F4C62-4AFC-42AF-B6BD-162C17A93D49}" srcOrd="0" destOrd="0" presId="urn:microsoft.com/office/officeart/2009/3/layout/HorizontalOrganizationChart"/>
    <dgm:cxn modelId="{45B90AB2-C7E4-4648-944F-0CF6B6C66BDB}" type="presOf" srcId="{524D4E5C-8987-45FD-B3A5-78D4C0037292}" destId="{8453FA32-A4B5-4333-95F8-B19EE0FE5E9C}" srcOrd="0" destOrd="0" presId="urn:microsoft.com/office/officeart/2009/3/layout/HorizontalOrganizationChart"/>
    <dgm:cxn modelId="{4285CBB8-63D3-44C4-903C-0025F65C5E17}" type="presOf" srcId="{4FEA1073-9420-45A6-AE55-82005300DA4D}" destId="{C27BE499-BB63-47F4-93DE-841EA58B8403}" srcOrd="1" destOrd="0" presId="urn:microsoft.com/office/officeart/2009/3/layout/HorizontalOrganizationChart"/>
    <dgm:cxn modelId="{C245F5B8-7CF3-4158-B1B6-B19E78F26970}" type="presOf" srcId="{B9C9C5F7-5C84-4E21-97EF-50A2416849B0}" destId="{EC51E177-8858-430A-A592-D32A2C8F5258}" srcOrd="0" destOrd="0" presId="urn:microsoft.com/office/officeart/2009/3/layout/HorizontalOrganizationChart"/>
    <dgm:cxn modelId="{728DD6BF-3F7A-4936-8B00-31FC9CBC5B26}" type="presOf" srcId="{7294CB1F-2A94-41D4-9A15-3E09444617B0}" destId="{42D2092D-8DF5-4BD1-BC19-D367C28F3467}" srcOrd="0" destOrd="0" presId="urn:microsoft.com/office/officeart/2009/3/layout/HorizontalOrganizationChart"/>
    <dgm:cxn modelId="{986684DB-1161-4901-B376-D332D80C51CB}" type="presOf" srcId="{5CE330BC-A520-4B65-A6CB-4998781D87EE}" destId="{ABCA4616-21F4-46E8-B6E1-17638BD14667}" srcOrd="1" destOrd="0" presId="urn:microsoft.com/office/officeart/2009/3/layout/HorizontalOrganizationChart"/>
    <dgm:cxn modelId="{8C4512FE-98C4-4A31-BB01-71D35609562A}" type="presOf" srcId="{C0009F13-0ED2-47C0-91B3-5190986A435F}" destId="{883178ED-3D32-43E0-B837-599F45B1A705}" srcOrd="0" destOrd="0" presId="urn:microsoft.com/office/officeart/2009/3/layout/HorizontalOrganizationChart"/>
    <dgm:cxn modelId="{5D2A1B90-D763-4A65-914A-30C4E36E6EEC}" type="presParOf" srcId="{68FD820C-77F9-4BD9-88D6-8CE9E8621F74}" destId="{B1313A32-C731-473D-8AEE-CB32C7854300}" srcOrd="0" destOrd="0" presId="urn:microsoft.com/office/officeart/2009/3/layout/HorizontalOrganizationChart"/>
    <dgm:cxn modelId="{F2B7F678-86A3-493E-A3FC-901B97BC29A1}" type="presParOf" srcId="{B1313A32-C731-473D-8AEE-CB32C7854300}" destId="{5FB83784-3D82-4092-B088-C0BEEF56B4FA}" srcOrd="0" destOrd="0" presId="urn:microsoft.com/office/officeart/2009/3/layout/HorizontalOrganizationChart"/>
    <dgm:cxn modelId="{7BAD1BCD-1649-450C-8A16-7D801F5B22EB}" type="presParOf" srcId="{5FB83784-3D82-4092-B088-C0BEEF56B4FA}" destId="{764CAEB2-9F1C-4719-AB70-0E600FDA4CBD}" srcOrd="0" destOrd="0" presId="urn:microsoft.com/office/officeart/2009/3/layout/HorizontalOrganizationChart"/>
    <dgm:cxn modelId="{DA3DD887-CD0B-48FC-A035-3A741AD425FA}" type="presParOf" srcId="{5FB83784-3D82-4092-B088-C0BEEF56B4FA}" destId="{08A91CBF-F887-41E4-921F-026B0C149F31}" srcOrd="1" destOrd="0" presId="urn:microsoft.com/office/officeart/2009/3/layout/HorizontalOrganizationChart"/>
    <dgm:cxn modelId="{DE63F8AF-50A8-47E5-BB95-648A25CD40F1}" type="presParOf" srcId="{B1313A32-C731-473D-8AEE-CB32C7854300}" destId="{9E2CA63D-B838-4C84-82EB-17F9A766C22A}" srcOrd="1" destOrd="0" presId="urn:microsoft.com/office/officeart/2009/3/layout/HorizontalOrganizationChart"/>
    <dgm:cxn modelId="{85D7485B-1365-4281-A9B5-21558E653A0A}" type="presParOf" srcId="{9E2CA63D-B838-4C84-82EB-17F9A766C22A}" destId="{A27E79F6-761D-4AC9-9104-D7169BCE2F00}" srcOrd="0" destOrd="0" presId="urn:microsoft.com/office/officeart/2009/3/layout/HorizontalOrganizationChart"/>
    <dgm:cxn modelId="{94980C7C-5253-4BD0-8D55-100174664F44}" type="presParOf" srcId="{9E2CA63D-B838-4C84-82EB-17F9A766C22A}" destId="{7F637309-2FD4-43E8-8B6D-83A6AFE4FA6E}" srcOrd="1" destOrd="0" presId="urn:microsoft.com/office/officeart/2009/3/layout/HorizontalOrganizationChart"/>
    <dgm:cxn modelId="{5A34E1A0-342E-4580-B0D8-447D3B330863}" type="presParOf" srcId="{7F637309-2FD4-43E8-8B6D-83A6AFE4FA6E}" destId="{8EBB5DC9-AF66-4E2B-AC91-C7D708EBFAD8}" srcOrd="0" destOrd="0" presId="urn:microsoft.com/office/officeart/2009/3/layout/HorizontalOrganizationChart"/>
    <dgm:cxn modelId="{25A0421D-8F86-4056-9971-0D54C0143867}" type="presParOf" srcId="{8EBB5DC9-AF66-4E2B-AC91-C7D708EBFAD8}" destId="{D57CB346-288C-4B19-80B6-93BFB4A1E74D}" srcOrd="0" destOrd="0" presId="urn:microsoft.com/office/officeart/2009/3/layout/HorizontalOrganizationChart"/>
    <dgm:cxn modelId="{A5EA446A-BDA4-4F55-BC96-4F9F943873C6}" type="presParOf" srcId="{8EBB5DC9-AF66-4E2B-AC91-C7D708EBFAD8}" destId="{ABCA4616-21F4-46E8-B6E1-17638BD14667}" srcOrd="1" destOrd="0" presId="urn:microsoft.com/office/officeart/2009/3/layout/HorizontalOrganizationChart"/>
    <dgm:cxn modelId="{0F1C7223-B8AD-4CC2-AA4B-F00A8F842892}" type="presParOf" srcId="{7F637309-2FD4-43E8-8B6D-83A6AFE4FA6E}" destId="{C948D3A7-4289-4BFC-8FE5-1B11C070E264}" srcOrd="1" destOrd="0" presId="urn:microsoft.com/office/officeart/2009/3/layout/HorizontalOrganizationChart"/>
    <dgm:cxn modelId="{8E90CD01-3BBF-4C04-9A1D-AFE898D73E56}" type="presParOf" srcId="{7F637309-2FD4-43E8-8B6D-83A6AFE4FA6E}" destId="{89C83947-000F-457E-84B3-94F3ECC83CC1}" srcOrd="2" destOrd="0" presId="urn:microsoft.com/office/officeart/2009/3/layout/HorizontalOrganizationChart"/>
    <dgm:cxn modelId="{AF8585BE-2A72-4537-A3AE-1FD8E72759F3}" type="presParOf" srcId="{9E2CA63D-B838-4C84-82EB-17F9A766C22A}" destId="{EC51E177-8858-430A-A592-D32A2C8F5258}" srcOrd="2" destOrd="0" presId="urn:microsoft.com/office/officeart/2009/3/layout/HorizontalOrganizationChart"/>
    <dgm:cxn modelId="{9C7D02C0-3F0B-4B25-929A-860FE366F292}" type="presParOf" srcId="{9E2CA63D-B838-4C84-82EB-17F9A766C22A}" destId="{DCA08D05-8D09-4A82-866A-9903E145ACB6}" srcOrd="3" destOrd="0" presId="urn:microsoft.com/office/officeart/2009/3/layout/HorizontalOrganizationChart"/>
    <dgm:cxn modelId="{AFC6A502-F415-40E0-A756-08C6487AB3C5}" type="presParOf" srcId="{DCA08D05-8D09-4A82-866A-9903E145ACB6}" destId="{0479198B-BF46-4E7D-8E1F-7DCBA706BB7F}" srcOrd="0" destOrd="0" presId="urn:microsoft.com/office/officeart/2009/3/layout/HorizontalOrganizationChart"/>
    <dgm:cxn modelId="{4C1346E9-B04B-4B2E-B08A-CB6954A228AE}" type="presParOf" srcId="{0479198B-BF46-4E7D-8E1F-7DCBA706BB7F}" destId="{F73D75CA-B445-4E63-BF1A-34D81252B6D0}" srcOrd="0" destOrd="0" presId="urn:microsoft.com/office/officeart/2009/3/layout/HorizontalOrganizationChart"/>
    <dgm:cxn modelId="{4A093735-2BA0-4084-94CC-1702D059B323}" type="presParOf" srcId="{0479198B-BF46-4E7D-8E1F-7DCBA706BB7F}" destId="{C27BE499-BB63-47F4-93DE-841EA58B8403}" srcOrd="1" destOrd="0" presId="urn:microsoft.com/office/officeart/2009/3/layout/HorizontalOrganizationChart"/>
    <dgm:cxn modelId="{74ADE7DA-8C48-498B-8000-2F38F16FC09D}" type="presParOf" srcId="{DCA08D05-8D09-4A82-866A-9903E145ACB6}" destId="{3DD0573E-3FC9-4FD0-A551-AE24D6614CA8}" srcOrd="1" destOrd="0" presId="urn:microsoft.com/office/officeart/2009/3/layout/HorizontalOrganizationChart"/>
    <dgm:cxn modelId="{019A2A05-F9AA-42AF-B525-B85FA594EA2F}" type="presParOf" srcId="{DCA08D05-8D09-4A82-866A-9903E145ACB6}" destId="{CA72E0F6-C670-4947-BAD0-4D86C056D481}" srcOrd="2" destOrd="0" presId="urn:microsoft.com/office/officeart/2009/3/layout/HorizontalOrganizationChart"/>
    <dgm:cxn modelId="{35BC6937-2420-4D53-BC8E-0A9FB7F67C73}" type="presParOf" srcId="{9E2CA63D-B838-4C84-82EB-17F9A766C22A}" destId="{42D2092D-8DF5-4BD1-BC19-D367C28F3467}" srcOrd="4" destOrd="0" presId="urn:microsoft.com/office/officeart/2009/3/layout/HorizontalOrganizationChart"/>
    <dgm:cxn modelId="{8A4C601D-CC93-4EBE-BF8C-BC1FFE439308}" type="presParOf" srcId="{9E2CA63D-B838-4C84-82EB-17F9A766C22A}" destId="{40DA34D8-E096-4D3B-B8C9-407E5CA1C07E}" srcOrd="5" destOrd="0" presId="urn:microsoft.com/office/officeart/2009/3/layout/HorizontalOrganizationChart"/>
    <dgm:cxn modelId="{A0A0B3EE-3F38-4B6F-9D37-E783AD11936E}" type="presParOf" srcId="{40DA34D8-E096-4D3B-B8C9-407E5CA1C07E}" destId="{3F245AB5-79C7-4914-8CC3-886C4D037672}" srcOrd="0" destOrd="0" presId="urn:microsoft.com/office/officeart/2009/3/layout/HorizontalOrganizationChart"/>
    <dgm:cxn modelId="{8C5A36F6-1653-4510-9EA9-B88DC72118DC}" type="presParOf" srcId="{3F245AB5-79C7-4914-8CC3-886C4D037672}" destId="{883178ED-3D32-43E0-B837-599F45B1A705}" srcOrd="0" destOrd="0" presId="urn:microsoft.com/office/officeart/2009/3/layout/HorizontalOrganizationChart"/>
    <dgm:cxn modelId="{74501C60-2544-49D3-BA87-3C3C31DEE92B}" type="presParOf" srcId="{3F245AB5-79C7-4914-8CC3-886C4D037672}" destId="{4F32EBE4-D5E1-4BE6-8A63-C7EEE70115DD}" srcOrd="1" destOrd="0" presId="urn:microsoft.com/office/officeart/2009/3/layout/HorizontalOrganizationChart"/>
    <dgm:cxn modelId="{AB73285D-5996-4AF4-B876-3E225773892E}" type="presParOf" srcId="{40DA34D8-E096-4D3B-B8C9-407E5CA1C07E}" destId="{C9B711D1-20D6-4826-AA41-464B3BD67545}" srcOrd="1" destOrd="0" presId="urn:microsoft.com/office/officeart/2009/3/layout/HorizontalOrganizationChart"/>
    <dgm:cxn modelId="{840530D3-2132-41AE-B09C-399A4B424C2B}" type="presParOf" srcId="{40DA34D8-E096-4D3B-B8C9-407E5CA1C07E}" destId="{EA929C99-BB1E-48F5-8B97-1F81A252C536}" srcOrd="2" destOrd="0" presId="urn:microsoft.com/office/officeart/2009/3/layout/HorizontalOrganizationChart"/>
    <dgm:cxn modelId="{64CDBD3B-48B2-4780-9AB0-35D2BB9F4262}" type="presParOf" srcId="{9E2CA63D-B838-4C84-82EB-17F9A766C22A}" destId="{8453FA32-A4B5-4333-95F8-B19EE0FE5E9C}" srcOrd="6" destOrd="0" presId="urn:microsoft.com/office/officeart/2009/3/layout/HorizontalOrganizationChart"/>
    <dgm:cxn modelId="{E6E4CAF5-41A7-4E06-BA3B-BFC3D37CFECC}" type="presParOf" srcId="{9E2CA63D-B838-4C84-82EB-17F9A766C22A}" destId="{93E21D54-D315-4788-B16D-B11A1F11814E}" srcOrd="7" destOrd="0" presId="urn:microsoft.com/office/officeart/2009/3/layout/HorizontalOrganizationChart"/>
    <dgm:cxn modelId="{38EA0EF3-09AB-44BF-A0E2-FF4C02DCA904}" type="presParOf" srcId="{93E21D54-D315-4788-B16D-B11A1F11814E}" destId="{AB7741B5-01DB-43C1-91DB-AC7BC48C3923}" srcOrd="0" destOrd="0" presId="urn:microsoft.com/office/officeart/2009/3/layout/HorizontalOrganizationChart"/>
    <dgm:cxn modelId="{0A7FF35A-259B-4B6A-B945-CC65D0E36555}" type="presParOf" srcId="{AB7741B5-01DB-43C1-91DB-AC7BC48C3923}" destId="{121F4C62-4AFC-42AF-B6BD-162C17A93D49}" srcOrd="0" destOrd="0" presId="urn:microsoft.com/office/officeart/2009/3/layout/HorizontalOrganizationChart"/>
    <dgm:cxn modelId="{ACCC4A26-FB6C-4FDE-B82B-5331E6447172}" type="presParOf" srcId="{AB7741B5-01DB-43C1-91DB-AC7BC48C3923}" destId="{6EB3A218-08B8-4275-886F-C6DC3DB01577}" srcOrd="1" destOrd="0" presId="urn:microsoft.com/office/officeart/2009/3/layout/HorizontalOrganizationChart"/>
    <dgm:cxn modelId="{B3396F91-CC7A-4F66-BA93-3CB0F05B5AFB}" type="presParOf" srcId="{93E21D54-D315-4788-B16D-B11A1F11814E}" destId="{397907D1-9545-4B1F-8DAE-1D747F10CC73}" srcOrd="1" destOrd="0" presId="urn:microsoft.com/office/officeart/2009/3/layout/HorizontalOrganizationChart"/>
    <dgm:cxn modelId="{2138C98C-429E-453A-8025-FF4D4A5AD786}" type="presParOf" srcId="{93E21D54-D315-4788-B16D-B11A1F11814E}" destId="{EC6D8796-03EA-47AB-A9E6-6698F2EB0F6E}" srcOrd="2" destOrd="0" presId="urn:microsoft.com/office/officeart/2009/3/layout/HorizontalOrganizationChart"/>
    <dgm:cxn modelId="{31A825D9-B8C2-463A-B3EB-D06405DF8712}" type="presParOf" srcId="{B1313A32-C731-473D-8AEE-CB32C7854300}" destId="{108E85D9-E346-47A9-A824-0493C37652E3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53FA32-A4B5-4333-95F8-B19EE0FE5E9C}">
      <dsp:nvSpPr>
        <dsp:cNvPr id="0" name=""/>
        <dsp:cNvSpPr/>
      </dsp:nvSpPr>
      <dsp:spPr>
        <a:xfrm>
          <a:off x="3671014" y="2024111"/>
          <a:ext cx="506842" cy="16345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3421" y="0"/>
              </a:lnTo>
              <a:lnTo>
                <a:pt x="253421" y="1634566"/>
              </a:lnTo>
              <a:lnTo>
                <a:pt x="506842" y="1634566"/>
              </a:lnTo>
            </a:path>
          </a:pathLst>
        </a:custGeom>
        <a:noFill/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  <dsp:sp modelId="{42D2092D-8DF5-4BD1-BC19-D367C28F3467}">
      <dsp:nvSpPr>
        <dsp:cNvPr id="0" name=""/>
        <dsp:cNvSpPr/>
      </dsp:nvSpPr>
      <dsp:spPr>
        <a:xfrm>
          <a:off x="3671014" y="2024111"/>
          <a:ext cx="506842" cy="5448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3421" y="0"/>
              </a:lnTo>
              <a:lnTo>
                <a:pt x="253421" y="544855"/>
              </a:lnTo>
              <a:lnTo>
                <a:pt x="506842" y="544855"/>
              </a:lnTo>
            </a:path>
          </a:pathLst>
        </a:custGeom>
        <a:noFill/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  <dsp:sp modelId="{EC51E177-8858-430A-A592-D32A2C8F5258}">
      <dsp:nvSpPr>
        <dsp:cNvPr id="0" name=""/>
        <dsp:cNvSpPr/>
      </dsp:nvSpPr>
      <dsp:spPr>
        <a:xfrm>
          <a:off x="3671014" y="1479256"/>
          <a:ext cx="506842" cy="544855"/>
        </a:xfrm>
        <a:custGeom>
          <a:avLst/>
          <a:gdLst/>
          <a:ahLst/>
          <a:cxnLst/>
          <a:rect l="0" t="0" r="0" b="0"/>
          <a:pathLst>
            <a:path>
              <a:moveTo>
                <a:pt x="0" y="544855"/>
              </a:moveTo>
              <a:lnTo>
                <a:pt x="253421" y="544855"/>
              </a:lnTo>
              <a:lnTo>
                <a:pt x="253421" y="0"/>
              </a:lnTo>
              <a:lnTo>
                <a:pt x="506842" y="0"/>
              </a:lnTo>
            </a:path>
          </a:pathLst>
        </a:custGeom>
        <a:noFill/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  <dsp:sp modelId="{A27E79F6-761D-4AC9-9104-D7169BCE2F00}">
      <dsp:nvSpPr>
        <dsp:cNvPr id="0" name=""/>
        <dsp:cNvSpPr/>
      </dsp:nvSpPr>
      <dsp:spPr>
        <a:xfrm>
          <a:off x="3671014" y="389545"/>
          <a:ext cx="506842" cy="1634566"/>
        </a:xfrm>
        <a:custGeom>
          <a:avLst/>
          <a:gdLst/>
          <a:ahLst/>
          <a:cxnLst/>
          <a:rect l="0" t="0" r="0" b="0"/>
          <a:pathLst>
            <a:path>
              <a:moveTo>
                <a:pt x="0" y="1634566"/>
              </a:moveTo>
              <a:lnTo>
                <a:pt x="253421" y="1634566"/>
              </a:lnTo>
              <a:lnTo>
                <a:pt x="253421" y="0"/>
              </a:lnTo>
              <a:lnTo>
                <a:pt x="506842" y="0"/>
              </a:lnTo>
            </a:path>
          </a:pathLst>
        </a:custGeom>
        <a:noFill/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  <dsp:sp modelId="{764CAEB2-9F1C-4719-AB70-0E600FDA4CBD}">
      <dsp:nvSpPr>
        <dsp:cNvPr id="0" name=""/>
        <dsp:cNvSpPr/>
      </dsp:nvSpPr>
      <dsp:spPr>
        <a:xfrm>
          <a:off x="1136802" y="1637644"/>
          <a:ext cx="2534212" cy="772934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/>
            <a:t>Sistem</a:t>
          </a:r>
          <a:r>
            <a:rPr lang="en-GB" sz="2500" kern="1200" dirty="0"/>
            <a:t> </a:t>
          </a:r>
          <a:r>
            <a:rPr lang="en-GB" sz="2500" kern="1200" dirty="0" err="1"/>
            <a:t>Bilangan</a:t>
          </a:r>
          <a:endParaRPr lang="en-GB" sz="2500" kern="1200" dirty="0"/>
        </a:p>
      </dsp:txBody>
      <dsp:txXfrm>
        <a:off x="1136802" y="1637644"/>
        <a:ext cx="2534212" cy="772934"/>
      </dsp:txXfrm>
    </dsp:sp>
    <dsp:sp modelId="{D57CB346-288C-4B19-80B6-93BFB4A1E74D}">
      <dsp:nvSpPr>
        <dsp:cNvPr id="0" name=""/>
        <dsp:cNvSpPr/>
      </dsp:nvSpPr>
      <dsp:spPr>
        <a:xfrm>
          <a:off x="4177857" y="3077"/>
          <a:ext cx="2534212" cy="772934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/>
            <a:t>Penerapan</a:t>
          </a:r>
          <a:r>
            <a:rPr lang="en-GB" sz="2500" kern="1200" dirty="0"/>
            <a:t> </a:t>
          </a:r>
          <a:r>
            <a:rPr lang="en-GB" sz="2500" kern="1200" dirty="0" err="1"/>
            <a:t>Sistem</a:t>
          </a:r>
          <a:r>
            <a:rPr lang="en-GB" sz="2500" kern="1200" dirty="0"/>
            <a:t> </a:t>
          </a:r>
          <a:r>
            <a:rPr lang="en-GB" sz="2500" kern="1200" dirty="0" err="1"/>
            <a:t>Bilangan</a:t>
          </a:r>
          <a:r>
            <a:rPr lang="en-GB" sz="2500" kern="1200" dirty="0"/>
            <a:t> </a:t>
          </a:r>
        </a:p>
      </dsp:txBody>
      <dsp:txXfrm>
        <a:off x="4177857" y="3077"/>
        <a:ext cx="2534212" cy="772934"/>
      </dsp:txXfrm>
    </dsp:sp>
    <dsp:sp modelId="{F73D75CA-B445-4E63-BF1A-34D81252B6D0}">
      <dsp:nvSpPr>
        <dsp:cNvPr id="0" name=""/>
        <dsp:cNvSpPr/>
      </dsp:nvSpPr>
      <dsp:spPr>
        <a:xfrm>
          <a:off x="4177857" y="1092789"/>
          <a:ext cx="2534212" cy="772934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Format </a:t>
          </a:r>
          <a:r>
            <a:rPr lang="en-GB" sz="2500" kern="1200" dirty="0" err="1"/>
            <a:t>Bilangan</a:t>
          </a:r>
          <a:r>
            <a:rPr lang="en-GB" sz="2500" kern="1200" dirty="0"/>
            <a:t> </a:t>
          </a:r>
        </a:p>
      </dsp:txBody>
      <dsp:txXfrm>
        <a:off x="4177857" y="1092789"/>
        <a:ext cx="2534212" cy="772934"/>
      </dsp:txXfrm>
    </dsp:sp>
    <dsp:sp modelId="{883178ED-3D32-43E0-B837-599F45B1A705}">
      <dsp:nvSpPr>
        <dsp:cNvPr id="0" name=""/>
        <dsp:cNvSpPr/>
      </dsp:nvSpPr>
      <dsp:spPr>
        <a:xfrm>
          <a:off x="4177857" y="2182500"/>
          <a:ext cx="2534212" cy="772934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/>
            <a:t>Konversi</a:t>
          </a:r>
          <a:r>
            <a:rPr lang="en-GB" sz="2500" kern="1200" dirty="0"/>
            <a:t> </a:t>
          </a:r>
          <a:r>
            <a:rPr lang="en-GB" sz="2500" kern="1200" dirty="0" err="1"/>
            <a:t>Bilangan</a:t>
          </a:r>
          <a:endParaRPr lang="en-GB" sz="2500" kern="1200" dirty="0"/>
        </a:p>
      </dsp:txBody>
      <dsp:txXfrm>
        <a:off x="4177857" y="2182500"/>
        <a:ext cx="2534212" cy="772934"/>
      </dsp:txXfrm>
    </dsp:sp>
    <dsp:sp modelId="{121F4C62-4AFC-42AF-B6BD-162C17A93D49}">
      <dsp:nvSpPr>
        <dsp:cNvPr id="0" name=""/>
        <dsp:cNvSpPr/>
      </dsp:nvSpPr>
      <dsp:spPr>
        <a:xfrm>
          <a:off x="4177857" y="3272211"/>
          <a:ext cx="2534212" cy="772934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/>
            <a:t>Sistem</a:t>
          </a:r>
          <a:r>
            <a:rPr lang="en-GB" sz="2500" kern="1200" dirty="0"/>
            <a:t> </a:t>
          </a:r>
          <a:r>
            <a:rPr lang="en-GB" sz="2500" kern="1200" dirty="0" err="1"/>
            <a:t>Penyandian</a:t>
          </a:r>
          <a:r>
            <a:rPr lang="en-GB" sz="2500" kern="1200" dirty="0"/>
            <a:t> </a:t>
          </a:r>
          <a:r>
            <a:rPr lang="en-GB" sz="2500" kern="1200" dirty="0" err="1"/>
            <a:t>Bilangan</a:t>
          </a:r>
          <a:endParaRPr lang="en-GB" sz="2500" kern="1200" dirty="0"/>
        </a:p>
      </dsp:txBody>
      <dsp:txXfrm>
        <a:off x="4177857" y="3272211"/>
        <a:ext cx="2534212" cy="7729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B1D2FF-A1E0-415F-8639-AE1F08468C19}" type="datetimeFigureOut">
              <a:rPr lang="id-ID" smtClean="0"/>
              <a:pPr/>
              <a:t>02/09/2021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EAB1EE-D887-4755-9236-5BC05D4A6121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7459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B1EE-D887-4755-9236-5BC05D4A6121}" type="slidenum">
              <a:rPr lang="id-ID" smtClean="0"/>
              <a:pPr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93279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AB1EE-D887-4755-9236-5BC05D4A6121}" type="slidenum">
              <a:rPr lang="id-ID" smtClean="0"/>
              <a:pPr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26065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569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300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926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269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62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760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968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726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903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793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13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170A7-D5B8-4942-92B3-1293557D2960}" type="datetimeFigureOut">
              <a:rPr lang="en-US" smtClean="0"/>
              <a:pPr/>
              <a:t>9/2/2021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2396A-7434-448C-AF34-558353DFE33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26" name="Picture 2" descr="\\10.1.20.245\Public\TRANSIT JOB MULTIMEDIA\01_MEDIA MENGAJAR COE 2-3\TEMPLATE (PIPIT)\BANNER PPT SMK K13_3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6871"/>
            <a:ext cx="9144000" cy="79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533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1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.jpeg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8.png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hyperphysics.phy-astr.gsu.edu/hbase/Electronic/ascii.html" TargetMode="External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/>
          <p:cNvSpPr txBox="1">
            <a:spLocks/>
          </p:cNvSpPr>
          <p:nvPr/>
        </p:nvSpPr>
        <p:spPr>
          <a:xfrm>
            <a:off x="2438400" y="304800"/>
            <a:ext cx="6019800" cy="20744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4500" b="1" dirty="0">
              <a:solidFill>
                <a:schemeClr val="accent4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  <a:p>
            <a:endParaRPr lang="id-ID" b="1" dirty="0"/>
          </a:p>
          <a:p>
            <a:endParaRPr lang="id-ID" b="1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id-ID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60" y="188640"/>
            <a:ext cx="9159260" cy="588278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roup 8"/>
          <p:cNvGrpSpPr/>
          <p:nvPr/>
        </p:nvGrpSpPr>
        <p:grpSpPr>
          <a:xfrm>
            <a:off x="2123728" y="476672"/>
            <a:ext cx="7023645" cy="1061800"/>
            <a:chOff x="2123728" y="476672"/>
            <a:chExt cx="7023645" cy="1061800"/>
          </a:xfrm>
        </p:grpSpPr>
        <p:grpSp>
          <p:nvGrpSpPr>
            <p:cNvPr id="14" name="Group 13"/>
            <p:cNvGrpSpPr/>
            <p:nvPr/>
          </p:nvGrpSpPr>
          <p:grpSpPr>
            <a:xfrm>
              <a:off x="2127100" y="476672"/>
              <a:ext cx="7020273" cy="1061800"/>
              <a:chOff x="1822023" y="501497"/>
              <a:chExt cx="7321977" cy="1061800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3635896" y="501497"/>
                <a:ext cx="5508104" cy="840526"/>
              </a:xfrm>
              <a:prstGeom prst="rect">
                <a:avLst/>
              </a:prstGeom>
              <a:solidFill>
                <a:srgbClr val="FFCC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3437323" y="595495"/>
                <a:ext cx="446449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3600" b="1" spc="50" dirty="0"/>
                  <a:t>SISTEM BILANGAN</a:t>
                </a:r>
                <a:endParaRPr lang="en-GB" sz="3600" b="1" spc="50" dirty="0"/>
              </a:p>
            </p:txBody>
          </p:sp>
          <p:sp>
            <p:nvSpPr>
              <p:cNvPr id="6" name="Pentagon 5"/>
              <p:cNvSpPr/>
              <p:nvPr/>
            </p:nvSpPr>
            <p:spPr>
              <a:xfrm flipH="1">
                <a:off x="1822023" y="501497"/>
                <a:ext cx="1813872" cy="840525"/>
              </a:xfrm>
              <a:prstGeom prst="homePlat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id-ID" b="1" spc="50" dirty="0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2186558" y="609190"/>
                <a:ext cx="1146919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b="1" spc="50" dirty="0">
                    <a:solidFill>
                      <a:schemeClr val="bg1">
                        <a:lumMod val="95000"/>
                      </a:schemeClr>
                    </a:solidFill>
                  </a:rPr>
                  <a:t>BAB </a:t>
                </a:r>
                <a:r>
                  <a:rPr lang="id-ID" sz="2800" b="1" spc="50" dirty="0">
                    <a:solidFill>
                      <a:schemeClr val="bg1">
                        <a:lumMod val="95000"/>
                      </a:schemeClr>
                    </a:solidFill>
                  </a:rPr>
                  <a:t>1</a:t>
                </a:r>
              </a:p>
              <a:p>
                <a:endParaRPr lang="id-ID" sz="2800" dirty="0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598590" y="501946"/>
                <a:ext cx="72008" cy="840075"/>
              </a:xfrm>
              <a:prstGeom prst="rect">
                <a:avLst/>
              </a:prstGeom>
              <a:gradFill>
                <a:gsLst>
                  <a:gs pos="100000">
                    <a:schemeClr val="accent5">
                      <a:lumMod val="50000"/>
                    </a:schemeClr>
                  </a:gs>
                  <a:gs pos="100000">
                    <a:schemeClr val="accent6">
                      <a:lumMod val="95000"/>
                      <a:lumOff val="5000"/>
                    </a:schemeClr>
                  </a:gs>
                  <a:gs pos="100000">
                    <a:srgbClr val="C00000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  <p:sp>
          <p:nvSpPr>
            <p:cNvPr id="8" name="Diamond 7"/>
            <p:cNvSpPr/>
            <p:nvPr/>
          </p:nvSpPr>
          <p:spPr>
            <a:xfrm>
              <a:off x="2123728" y="785823"/>
              <a:ext cx="216024" cy="216024"/>
            </a:xfrm>
            <a:prstGeom prst="diamond">
              <a:avLst/>
            </a:prstGeom>
            <a:solidFill>
              <a:srgbClr val="FFFF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294699036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85878635"/>
              </p:ext>
            </p:extLst>
          </p:nvPr>
        </p:nvGraphicFramePr>
        <p:xfrm>
          <a:off x="611560" y="1268760"/>
          <a:ext cx="7848872" cy="4048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2342" y="425237"/>
            <a:ext cx="6999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>
                <a:latin typeface="Calibri" pitchFamily="34" charset="0"/>
                <a:cs typeface="Calibri" pitchFamily="34" charset="0"/>
              </a:rPr>
              <a:t>PETA KONSEP</a:t>
            </a:r>
          </a:p>
        </p:txBody>
      </p:sp>
    </p:spTree>
    <p:extLst>
      <p:ext uri="{BB962C8B-B14F-4D97-AF65-F5344CB8AC3E}">
        <p14:creationId xmlns:p14="http://schemas.microsoft.com/office/powerpoint/2010/main" val="113443024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970595" y="620688"/>
            <a:ext cx="7162800" cy="83577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err="1">
                <a:solidFill>
                  <a:schemeClr val="bg1"/>
                </a:solidFill>
                <a:latin typeface="+mj-lt"/>
                <a:cs typeface="Aharoni" pitchFamily="2" charset="-79"/>
              </a:rPr>
              <a:t>Sistem</a:t>
            </a:r>
            <a:r>
              <a:rPr lang="en-US" sz="4000" b="1" dirty="0">
                <a:solidFill>
                  <a:schemeClr val="bg1"/>
                </a:solidFill>
                <a:latin typeface="+mj-lt"/>
                <a:cs typeface="Aharoni" pitchFamily="2" charset="-79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+mj-lt"/>
                <a:cs typeface="Aharoni" pitchFamily="2" charset="-79"/>
              </a:rPr>
              <a:t>Bilangan</a:t>
            </a:r>
            <a:endParaRPr lang="id-ID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4464496" cy="3960440"/>
          </a:xfrm>
          <a:prstGeom prst="roundRect">
            <a:avLst/>
          </a:prstGeom>
          <a:ln w="38100">
            <a:prstDash val="dash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GB" sz="2800" spc="100" dirty="0" err="1"/>
              <a:t>Komputer</a:t>
            </a:r>
            <a:r>
              <a:rPr lang="en-GB" sz="2800" spc="100" dirty="0"/>
              <a:t> </a:t>
            </a:r>
            <a:r>
              <a:rPr lang="en-GB" sz="2800" spc="100" dirty="0" err="1"/>
              <a:t>merupakan</a:t>
            </a:r>
            <a:r>
              <a:rPr lang="en-GB" sz="2800" spc="100" dirty="0"/>
              <a:t> </a:t>
            </a:r>
            <a:r>
              <a:rPr lang="en-GB" sz="2800" spc="100" dirty="0" err="1"/>
              <a:t>mesin</a:t>
            </a:r>
            <a:r>
              <a:rPr lang="en-GB" sz="2800" spc="100" dirty="0"/>
              <a:t> yang </a:t>
            </a:r>
            <a:r>
              <a:rPr lang="en-GB" sz="2800" spc="100" dirty="0" err="1"/>
              <a:t>hanya</a:t>
            </a:r>
            <a:r>
              <a:rPr lang="en-GB" sz="2800" spc="100" dirty="0"/>
              <a:t> </a:t>
            </a:r>
            <a:r>
              <a:rPr lang="en-GB" sz="2800" spc="100" dirty="0" err="1"/>
              <a:t>mengenal</a:t>
            </a:r>
            <a:r>
              <a:rPr lang="en-GB" sz="2800" spc="100" dirty="0"/>
              <a:t> </a:t>
            </a:r>
            <a:r>
              <a:rPr lang="en-GB" sz="2800" spc="100" dirty="0" err="1"/>
              <a:t>dua</a:t>
            </a:r>
            <a:r>
              <a:rPr lang="en-GB" sz="2800" spc="100" dirty="0"/>
              <a:t> </a:t>
            </a:r>
            <a:r>
              <a:rPr lang="en-GB" sz="2800" spc="100" dirty="0" err="1"/>
              <a:t>kondisi</a:t>
            </a:r>
            <a:r>
              <a:rPr lang="en-GB" sz="2800" spc="100" dirty="0"/>
              <a:t>, </a:t>
            </a:r>
            <a:r>
              <a:rPr lang="en-GB" sz="2800" spc="100" dirty="0" err="1"/>
              <a:t>yaitu</a:t>
            </a:r>
            <a:r>
              <a:rPr lang="en-GB" sz="2800" spc="100" dirty="0"/>
              <a:t> </a:t>
            </a:r>
            <a:r>
              <a:rPr lang="en-GB" sz="2800" spc="100" dirty="0" err="1"/>
              <a:t>ada</a:t>
            </a:r>
            <a:r>
              <a:rPr lang="en-GB" sz="2800" spc="100" dirty="0"/>
              <a:t> </a:t>
            </a:r>
            <a:r>
              <a:rPr lang="en-GB" sz="2800" spc="100" dirty="0" err="1"/>
              <a:t>atau</a:t>
            </a:r>
            <a:r>
              <a:rPr lang="en-GB" sz="2800" spc="100" dirty="0"/>
              <a:t> </a:t>
            </a:r>
            <a:r>
              <a:rPr lang="en-GB" sz="2800" spc="100" dirty="0" err="1"/>
              <a:t>tidaknya</a:t>
            </a:r>
            <a:r>
              <a:rPr lang="en-GB" sz="2800" spc="100" dirty="0"/>
              <a:t> </a:t>
            </a:r>
            <a:r>
              <a:rPr lang="en-GB" sz="2800" spc="100" dirty="0" err="1"/>
              <a:t>aliran</a:t>
            </a:r>
            <a:r>
              <a:rPr lang="en-GB" sz="2800" spc="100" dirty="0"/>
              <a:t> </a:t>
            </a:r>
            <a:r>
              <a:rPr lang="en-GB" sz="2800" spc="100" dirty="0" err="1"/>
              <a:t>listrik</a:t>
            </a:r>
            <a:r>
              <a:rPr lang="en-GB" sz="2800" spc="100" dirty="0"/>
              <a:t>, yang </a:t>
            </a:r>
            <a:r>
              <a:rPr lang="en-GB" sz="2800" spc="100" dirty="0" err="1"/>
              <a:t>dapat</a:t>
            </a:r>
            <a:r>
              <a:rPr lang="en-GB" sz="2800" spc="100" dirty="0"/>
              <a:t> </a:t>
            </a:r>
            <a:r>
              <a:rPr lang="en-GB" sz="2800" spc="100" dirty="0" err="1"/>
              <a:t>disebut</a:t>
            </a:r>
            <a:r>
              <a:rPr lang="en-GB" sz="2800" spc="100" dirty="0"/>
              <a:t> s</a:t>
            </a:r>
            <a:r>
              <a:rPr lang="id-ID" sz="2800" spc="100" dirty="0"/>
              <a:t>i</a:t>
            </a:r>
            <a:r>
              <a:rPr lang="en-GB" sz="2800" spc="100" dirty="0"/>
              <a:t>stem </a:t>
            </a:r>
            <a:r>
              <a:rPr lang="en-GB" sz="2800" i="1" spc="100" dirty="0"/>
              <a:t>binary</a:t>
            </a:r>
            <a:r>
              <a:rPr lang="en-GB" sz="2800" spc="100" dirty="0"/>
              <a:t>. </a:t>
            </a:r>
            <a:endParaRPr lang="id-ID" sz="2800" spc="100" dirty="0"/>
          </a:p>
          <a:p>
            <a:pPr marL="0" indent="0">
              <a:buNone/>
            </a:pPr>
            <a:r>
              <a:rPr lang="en-GB" sz="2800" spc="100" dirty="0" err="1"/>
              <a:t>Selain</a:t>
            </a:r>
            <a:r>
              <a:rPr lang="en-GB" sz="2800" spc="100" dirty="0"/>
              <a:t> </a:t>
            </a:r>
            <a:r>
              <a:rPr lang="en-GB" sz="2800" spc="100" dirty="0" err="1"/>
              <a:t>bilangan</a:t>
            </a:r>
            <a:r>
              <a:rPr lang="en-GB" sz="2800" spc="100" dirty="0"/>
              <a:t> </a:t>
            </a:r>
            <a:r>
              <a:rPr lang="en-GB" sz="2800" spc="100" dirty="0" err="1"/>
              <a:t>biner</a:t>
            </a:r>
            <a:r>
              <a:rPr lang="en-GB" sz="2800" spc="100" dirty="0"/>
              <a:t>, </a:t>
            </a:r>
            <a:r>
              <a:rPr lang="id-ID" sz="2800" spc="100" dirty="0"/>
              <a:t>k</a:t>
            </a:r>
            <a:r>
              <a:rPr lang="en-GB" sz="2800" spc="100" dirty="0" err="1"/>
              <a:t>omputer</a:t>
            </a:r>
            <a:r>
              <a:rPr lang="en-GB" sz="2800" spc="100" dirty="0"/>
              <a:t> </a:t>
            </a:r>
            <a:r>
              <a:rPr lang="en-GB" sz="2800" spc="100" dirty="0" err="1"/>
              <a:t>juga</a:t>
            </a:r>
            <a:r>
              <a:rPr lang="en-GB" sz="2800" spc="100" dirty="0"/>
              <a:t> </a:t>
            </a:r>
            <a:r>
              <a:rPr lang="en-GB" sz="2800" spc="100" dirty="0" err="1"/>
              <a:t>menerapkan</a:t>
            </a:r>
            <a:r>
              <a:rPr lang="en-GB" sz="2800" spc="100" dirty="0"/>
              <a:t> </a:t>
            </a:r>
            <a:r>
              <a:rPr lang="en-GB" sz="2800" spc="100" dirty="0" err="1"/>
              <a:t>beberapa</a:t>
            </a:r>
            <a:r>
              <a:rPr lang="en-GB" sz="2800" spc="100" dirty="0"/>
              <a:t> </a:t>
            </a:r>
            <a:r>
              <a:rPr lang="en-GB" sz="2800" spc="100" dirty="0" err="1"/>
              <a:t>jenis</a:t>
            </a:r>
            <a:r>
              <a:rPr lang="en-GB" sz="2800" spc="100" dirty="0"/>
              <a:t> </a:t>
            </a:r>
            <a:r>
              <a:rPr lang="en-GB" sz="2800" spc="100" dirty="0" err="1"/>
              <a:t>bilangan</a:t>
            </a:r>
            <a:r>
              <a:rPr lang="en-GB" sz="2800" spc="100" dirty="0"/>
              <a:t>, </a:t>
            </a:r>
            <a:r>
              <a:rPr lang="en-GB" sz="2800" spc="100" dirty="0" err="1"/>
              <a:t>seperti</a:t>
            </a:r>
            <a:r>
              <a:rPr lang="en-GB" sz="2800" spc="100" dirty="0"/>
              <a:t> </a:t>
            </a:r>
            <a:r>
              <a:rPr lang="en-GB" sz="2800" spc="100" dirty="0" err="1"/>
              <a:t>bilangan</a:t>
            </a:r>
            <a:r>
              <a:rPr lang="en-GB" sz="2800" spc="100" dirty="0"/>
              <a:t> </a:t>
            </a:r>
            <a:r>
              <a:rPr lang="en-GB" sz="2800" spc="100" dirty="0" err="1"/>
              <a:t>berbasis</a:t>
            </a:r>
            <a:r>
              <a:rPr lang="en-GB" sz="2800" spc="100" dirty="0"/>
              <a:t> 10 (</a:t>
            </a:r>
            <a:r>
              <a:rPr lang="en-GB" sz="2800" spc="100" dirty="0" err="1"/>
              <a:t>desimal</a:t>
            </a:r>
            <a:r>
              <a:rPr lang="en-GB" sz="2800" spc="100" dirty="0"/>
              <a:t>), </a:t>
            </a:r>
            <a:r>
              <a:rPr lang="en-GB" sz="2800" spc="100" dirty="0" err="1"/>
              <a:t>berbasis</a:t>
            </a:r>
            <a:r>
              <a:rPr lang="en-GB" sz="2800" spc="100" dirty="0"/>
              <a:t> 8 (</a:t>
            </a:r>
            <a:r>
              <a:rPr lang="en-GB" sz="2800" spc="100" dirty="0" err="1"/>
              <a:t>oktal</a:t>
            </a:r>
            <a:r>
              <a:rPr lang="en-GB" sz="2800" spc="100" dirty="0"/>
              <a:t>), </a:t>
            </a:r>
            <a:r>
              <a:rPr lang="en-GB" sz="2800" spc="100" dirty="0" err="1"/>
              <a:t>dan</a:t>
            </a:r>
            <a:r>
              <a:rPr lang="en-GB" sz="2800" spc="100" dirty="0"/>
              <a:t> </a:t>
            </a:r>
            <a:r>
              <a:rPr lang="en-GB" sz="2800" spc="100" dirty="0" err="1"/>
              <a:t>berbasis</a:t>
            </a:r>
            <a:r>
              <a:rPr lang="en-GB" sz="2800" spc="100" dirty="0"/>
              <a:t> 16 (</a:t>
            </a:r>
            <a:r>
              <a:rPr lang="en-GB" sz="2800" spc="100" dirty="0" err="1"/>
              <a:t>heksadesimal</a:t>
            </a:r>
            <a:r>
              <a:rPr lang="en-GB" sz="2800" spc="100" dirty="0"/>
              <a:t>).</a:t>
            </a:r>
            <a:endParaRPr lang="en-US" sz="2600" i="1" spc="1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9455"/>
          <a:stretch/>
        </p:blipFill>
        <p:spPr>
          <a:xfrm>
            <a:off x="5551995" y="1772816"/>
            <a:ext cx="3592005" cy="3960440"/>
          </a:xfrm>
          <a:prstGeom prst="rect">
            <a:avLst/>
          </a:prstGeom>
          <a:blipFill dpi="0" rotWithShape="1">
            <a:blip r:embed="rId4">
              <a:alphaModFix amt="51000"/>
            </a:blip>
            <a:srcRect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24820453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710680" y="994889"/>
            <a:ext cx="5722640" cy="691759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Pengertian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Sistem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Bilangan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id-ID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Pentagon 2"/>
          <p:cNvSpPr/>
          <p:nvPr/>
        </p:nvSpPr>
        <p:spPr>
          <a:xfrm rot="5400000">
            <a:off x="2699792" y="296652"/>
            <a:ext cx="3744416" cy="6696744"/>
          </a:xfrm>
          <a:prstGeom prst="homePlate">
            <a:avLst>
              <a:gd name="adj" fmla="val 15010"/>
            </a:avLst>
          </a:prstGeom>
          <a:solidFill>
            <a:srgbClr val="FFFF99"/>
          </a:solidFill>
          <a:ln w="5715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7" name="TextBox 6"/>
          <p:cNvSpPr txBox="1"/>
          <p:nvPr/>
        </p:nvSpPr>
        <p:spPr>
          <a:xfrm>
            <a:off x="2035883" y="2598004"/>
            <a:ext cx="507223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err="1"/>
              <a:t>Sistem</a:t>
            </a:r>
            <a:r>
              <a:rPr lang="en-GB" sz="2800" b="1" dirty="0"/>
              <a:t> </a:t>
            </a:r>
            <a:r>
              <a:rPr lang="en-GB" sz="2800" b="1" dirty="0" err="1"/>
              <a:t>bilangan</a:t>
            </a:r>
            <a:r>
              <a:rPr lang="en-GB" sz="2800" b="1" dirty="0"/>
              <a:t> </a:t>
            </a:r>
            <a:r>
              <a:rPr lang="en-GB" sz="2800" b="1" dirty="0" err="1"/>
              <a:t>adalah</a:t>
            </a:r>
            <a:r>
              <a:rPr lang="en-GB" sz="2800" b="1" dirty="0"/>
              <a:t> </a:t>
            </a:r>
            <a:r>
              <a:rPr lang="en-GB" sz="2800" b="1" dirty="0" err="1"/>
              <a:t>suatu</a:t>
            </a:r>
            <a:r>
              <a:rPr lang="en-GB" sz="2800" b="1" dirty="0"/>
              <a:t> </a:t>
            </a:r>
            <a:r>
              <a:rPr lang="en-GB" sz="2800" b="1" dirty="0" err="1"/>
              <a:t>cara</a:t>
            </a:r>
            <a:r>
              <a:rPr lang="en-GB" sz="2800" b="1" dirty="0"/>
              <a:t> </a:t>
            </a:r>
            <a:r>
              <a:rPr lang="en-GB" sz="2800" b="1" dirty="0" err="1"/>
              <a:t>untuk</a:t>
            </a:r>
            <a:r>
              <a:rPr lang="en-GB" sz="2800" b="1" dirty="0"/>
              <a:t> </a:t>
            </a:r>
            <a:r>
              <a:rPr lang="en-GB" sz="2800" b="1" dirty="0" err="1"/>
              <a:t>mewakili</a:t>
            </a:r>
            <a:r>
              <a:rPr lang="en-GB" sz="2800" b="1" dirty="0"/>
              <a:t> </a:t>
            </a:r>
            <a:r>
              <a:rPr lang="en-GB" sz="2800" b="1" dirty="0" err="1"/>
              <a:t>ukuran</a:t>
            </a:r>
            <a:r>
              <a:rPr lang="en-GB" sz="2800" b="1" dirty="0"/>
              <a:t> </a:t>
            </a:r>
            <a:r>
              <a:rPr lang="en-GB" sz="2800" b="1" dirty="0" err="1"/>
              <a:t>besaran</a:t>
            </a:r>
            <a:r>
              <a:rPr lang="en-GB" sz="2800" b="1" dirty="0"/>
              <a:t> </a:t>
            </a:r>
            <a:r>
              <a:rPr lang="en-GB" sz="2800" b="1" dirty="0" err="1"/>
              <a:t>dari</a:t>
            </a:r>
            <a:r>
              <a:rPr lang="en-GB" sz="2800" b="1" dirty="0"/>
              <a:t> </a:t>
            </a:r>
            <a:r>
              <a:rPr lang="en-GB" sz="2800" b="1" dirty="0" err="1"/>
              <a:t>sebuah</a:t>
            </a:r>
            <a:r>
              <a:rPr lang="en-GB" sz="2800" b="1" dirty="0"/>
              <a:t> </a:t>
            </a:r>
            <a:r>
              <a:rPr lang="en-GB" sz="2800" b="1" dirty="0" err="1"/>
              <a:t>benda</a:t>
            </a:r>
            <a:r>
              <a:rPr lang="en-GB" sz="2800" b="1" dirty="0"/>
              <a:t> </a:t>
            </a:r>
            <a:r>
              <a:rPr lang="en-GB" sz="2800" b="1" dirty="0" err="1"/>
              <a:t>fisik</a:t>
            </a:r>
            <a:r>
              <a:rPr lang="en-GB" sz="2800" b="1" dirty="0"/>
              <a:t>. </a:t>
            </a:r>
            <a:endParaRPr lang="en-US" sz="2800" b="1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00967197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123728" y="620688"/>
            <a:ext cx="4896544" cy="76376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Penerapan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Sistem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Bilangan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id-ID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3434" y="1556792"/>
            <a:ext cx="7037132" cy="3870152"/>
          </a:xfrm>
          <a:prstGeom prst="roundRect">
            <a:avLst/>
          </a:prstGeom>
          <a:ln w="38100">
            <a:solidFill>
              <a:srgbClr val="4F3D6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err="1"/>
              <a:t>Komputer</a:t>
            </a:r>
            <a:r>
              <a:rPr lang="en-GB" sz="2400" dirty="0"/>
              <a:t> </a:t>
            </a:r>
            <a:r>
              <a:rPr lang="en-GB" sz="2400" dirty="0" err="1"/>
              <a:t>menggunakan</a:t>
            </a:r>
            <a:r>
              <a:rPr lang="en-GB" sz="2400" dirty="0"/>
              <a:t> </a:t>
            </a:r>
            <a:r>
              <a:rPr lang="en-GB" sz="2400" dirty="0" err="1"/>
              <a:t>beberapa</a:t>
            </a:r>
            <a:r>
              <a:rPr lang="en-GB" sz="2400" dirty="0"/>
              <a:t> </a:t>
            </a:r>
            <a:r>
              <a:rPr lang="en-GB" sz="2400" dirty="0" err="1"/>
              <a:t>jenis</a:t>
            </a:r>
            <a:r>
              <a:rPr lang="en-GB" sz="2400" dirty="0"/>
              <a:t> </a:t>
            </a:r>
            <a:r>
              <a:rPr lang="en-GB" sz="2400" dirty="0" err="1"/>
              <a:t>bilangan</a:t>
            </a:r>
            <a:r>
              <a:rPr lang="en-GB" sz="2400" dirty="0"/>
              <a:t>. </a:t>
            </a:r>
            <a:r>
              <a:rPr lang="en-GB" sz="2400" dirty="0" err="1"/>
              <a:t>Contoh</a:t>
            </a:r>
            <a:r>
              <a:rPr lang="en-GB" sz="2400" dirty="0"/>
              <a:t> </a:t>
            </a:r>
            <a:r>
              <a:rPr lang="en-GB" sz="2400" dirty="0" err="1"/>
              <a:t>penggunaan</a:t>
            </a:r>
            <a:r>
              <a:rPr lang="en-GB" sz="2400" dirty="0"/>
              <a:t> </a:t>
            </a:r>
            <a:r>
              <a:rPr lang="en-GB" sz="2400" dirty="0" err="1"/>
              <a:t>sistem</a:t>
            </a:r>
            <a:r>
              <a:rPr lang="en-GB" sz="2400" dirty="0"/>
              <a:t> </a:t>
            </a:r>
            <a:r>
              <a:rPr lang="en-GB" sz="2400" dirty="0" err="1"/>
              <a:t>bilangan</a:t>
            </a:r>
            <a:r>
              <a:rPr lang="en-GB" sz="2400" dirty="0"/>
              <a:t> </a:t>
            </a:r>
            <a:r>
              <a:rPr lang="en-GB" sz="2400" dirty="0" err="1"/>
              <a:t>pada</a:t>
            </a:r>
            <a:r>
              <a:rPr lang="en-GB" sz="2400" dirty="0"/>
              <a:t> </a:t>
            </a:r>
            <a:r>
              <a:rPr lang="en-GB" sz="2400" dirty="0" err="1"/>
              <a:t>komputer</a:t>
            </a:r>
            <a:r>
              <a:rPr lang="en-GB" sz="2400" dirty="0"/>
              <a:t> </a:t>
            </a:r>
            <a:r>
              <a:rPr lang="en-GB" sz="2400" dirty="0" err="1"/>
              <a:t>adalah</a:t>
            </a:r>
            <a:r>
              <a:rPr lang="en-GB" sz="2400" dirty="0"/>
              <a:t> :</a:t>
            </a:r>
          </a:p>
          <a:p>
            <a:pPr marL="514350" indent="-514350">
              <a:buAutoNum type="arabicPeriod"/>
            </a:pP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Biner</a:t>
            </a:r>
            <a:r>
              <a:rPr lang="en-US" sz="2400" dirty="0"/>
              <a:t>. </a:t>
            </a: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dasar</a:t>
            </a:r>
            <a:r>
              <a:rPr lang="en-US" sz="2400" dirty="0"/>
              <a:t> 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endParaRPr lang="en-US" sz="2400" dirty="0"/>
          </a:p>
          <a:p>
            <a:pPr marL="514350" indent="-514350">
              <a:buAutoNum type="arabicPeriod"/>
            </a:pP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Desimal</a:t>
            </a:r>
            <a:r>
              <a:rPr lang="en-US" sz="2400" dirty="0"/>
              <a:t>. </a:t>
            </a: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kita</a:t>
            </a:r>
            <a:r>
              <a:rPr lang="en-US" sz="2400" dirty="0"/>
              <a:t> </a:t>
            </a:r>
            <a:r>
              <a:rPr lang="en-US" sz="2400" dirty="0" err="1"/>
              <a:t>jumpai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pengalamatan</a:t>
            </a:r>
            <a:r>
              <a:rPr lang="en-US" sz="2400" dirty="0"/>
              <a:t> IP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jaringan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</a:p>
          <a:p>
            <a:pPr marL="514350" indent="-514350">
              <a:buAutoNum type="arabicPeriod"/>
            </a:pP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Heksadesimal</a:t>
            </a:r>
            <a:r>
              <a:rPr lang="en-US" sz="2400" dirty="0"/>
              <a:t>. </a:t>
            </a: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kita</a:t>
            </a:r>
            <a:r>
              <a:rPr lang="en-US" sz="2400" dirty="0"/>
              <a:t> </a:t>
            </a:r>
            <a:r>
              <a:rPr lang="en-US" sz="2400" dirty="0" err="1"/>
              <a:t>jumpai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MAC </a:t>
            </a:r>
            <a:r>
              <a:rPr lang="en-US" sz="2400" i="1" dirty="0"/>
              <a:t>Address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i="1" dirty="0"/>
              <a:t>device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419086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989312" y="476672"/>
            <a:ext cx="6154688" cy="72008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Penerapan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Sistem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Bilangan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id-ID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1331640" y="1196752"/>
            <a:ext cx="6684650" cy="3886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400" b="1" dirty="0" err="1"/>
              <a:t>Penerapan</a:t>
            </a:r>
            <a:r>
              <a:rPr lang="en-US" sz="2400" b="1" dirty="0"/>
              <a:t> </a:t>
            </a:r>
            <a:r>
              <a:rPr lang="en-US" sz="2400" b="1" dirty="0" err="1"/>
              <a:t>bilangan</a:t>
            </a:r>
            <a:r>
              <a:rPr lang="en-US" sz="2400" b="1" dirty="0"/>
              <a:t> </a:t>
            </a:r>
            <a:r>
              <a:rPr lang="en-US" sz="2400" b="1" dirty="0" err="1"/>
              <a:t>Heksadesimal</a:t>
            </a:r>
            <a:r>
              <a:rPr lang="en-US" sz="2400" b="1" dirty="0"/>
              <a:t>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Desimal</a:t>
            </a:r>
            <a:endParaRPr lang="en-US" sz="2400" b="1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780" y="1729407"/>
            <a:ext cx="3572374" cy="4239217"/>
          </a:xfrm>
          <a:prstGeom prst="rect">
            <a:avLst/>
          </a:prstGeom>
          <a:ln>
            <a:noFill/>
          </a:ln>
          <a:effectLst>
            <a:outerShdw blurRad="50800" dist="38100" dir="5400000" sx="101000" sy="101000" algn="t" rotWithShape="0">
              <a:prstClr val="black">
                <a:alpha val="40000"/>
              </a:prstClr>
            </a:outerShdw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2811017728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123728" y="620688"/>
            <a:ext cx="4896544" cy="66206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Jenis</a:t>
            </a:r>
            <a:r>
              <a:rPr lang="id-ID" b="1" dirty="0">
                <a:solidFill>
                  <a:schemeClr val="accent4">
                    <a:lumMod val="50000"/>
                  </a:schemeClr>
                </a:solidFill>
              </a:rPr>
              <a:t>-J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enis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Bilangan</a:t>
            </a:r>
            <a:endParaRPr lang="id-ID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967608" y="1545874"/>
            <a:ext cx="7060776" cy="3899350"/>
          </a:xfrm>
          <a:prstGeom prst="roundRect">
            <a:avLst/>
          </a:prstGeom>
          <a:noFill/>
          <a:ln w="38100" cap="flat" cmpd="sng" algn="ctr">
            <a:solidFill>
              <a:srgbClr val="421C5E"/>
            </a:solidFill>
            <a:prstDash val="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GB" sz="2000" spc="50" dirty="0" err="1"/>
              <a:t>Bilangan</a:t>
            </a:r>
            <a:r>
              <a:rPr lang="en-GB" sz="2000" spc="50" dirty="0"/>
              <a:t> </a:t>
            </a:r>
            <a:r>
              <a:rPr lang="id-ID" sz="2000" spc="50" dirty="0" err="1"/>
              <a:t>B</a:t>
            </a:r>
            <a:r>
              <a:rPr lang="en-GB" sz="2000" spc="50" dirty="0" err="1"/>
              <a:t>iner</a:t>
            </a:r>
            <a:r>
              <a:rPr lang="en-GB" sz="2000" spc="50" dirty="0"/>
              <a:t>. </a:t>
            </a:r>
            <a:r>
              <a:rPr lang="en-GB" sz="2000" spc="50" dirty="0" err="1"/>
              <a:t>Bilangan</a:t>
            </a:r>
            <a:r>
              <a:rPr lang="en-GB" sz="2000" spc="50" dirty="0"/>
              <a:t> </a:t>
            </a:r>
            <a:r>
              <a:rPr lang="en-GB" sz="2000" spc="50" dirty="0" err="1"/>
              <a:t>ini</a:t>
            </a:r>
            <a:r>
              <a:rPr lang="en-GB" sz="2000" spc="50" dirty="0"/>
              <a:t> </a:t>
            </a:r>
            <a:r>
              <a:rPr lang="en-GB" sz="2000" spc="50" dirty="0" err="1"/>
              <a:t>hanya</a:t>
            </a:r>
            <a:r>
              <a:rPr lang="en-GB" sz="2000" spc="50" dirty="0"/>
              <a:t> </a:t>
            </a:r>
            <a:r>
              <a:rPr lang="en-GB" sz="2000" spc="50" dirty="0" err="1"/>
              <a:t>mengenal</a:t>
            </a:r>
            <a:r>
              <a:rPr lang="en-GB" sz="2000" spc="50" dirty="0"/>
              <a:t> </a:t>
            </a:r>
            <a:r>
              <a:rPr lang="en-GB" sz="2000" spc="50" dirty="0" err="1"/>
              <a:t>dua</a:t>
            </a:r>
            <a:r>
              <a:rPr lang="en-GB" sz="2000" spc="50" dirty="0"/>
              <a:t> </a:t>
            </a:r>
            <a:r>
              <a:rPr lang="en-GB" sz="2000" spc="50" dirty="0" err="1"/>
              <a:t>jenis</a:t>
            </a:r>
            <a:r>
              <a:rPr lang="en-GB" sz="2000" spc="50" dirty="0"/>
              <a:t> </a:t>
            </a:r>
            <a:r>
              <a:rPr lang="en-GB" sz="2000" spc="50" dirty="0" err="1"/>
              <a:t>angka</a:t>
            </a:r>
            <a:r>
              <a:rPr lang="en-GB" sz="2000" spc="50" dirty="0"/>
              <a:t> </a:t>
            </a:r>
            <a:r>
              <a:rPr lang="en-GB" sz="2000" spc="50" dirty="0" err="1"/>
              <a:t>numerik</a:t>
            </a:r>
            <a:r>
              <a:rPr lang="en-GB" sz="2000" spc="50" dirty="0"/>
              <a:t>, </a:t>
            </a:r>
            <a:r>
              <a:rPr lang="en-GB" sz="2000" spc="50" dirty="0" err="1"/>
              <a:t>yaitu</a:t>
            </a:r>
            <a:r>
              <a:rPr lang="en-GB" sz="2000" spc="50" dirty="0"/>
              <a:t> 0 </a:t>
            </a:r>
            <a:r>
              <a:rPr lang="en-GB" sz="2000" spc="50" dirty="0" err="1"/>
              <a:t>dan</a:t>
            </a:r>
            <a:r>
              <a:rPr lang="en-GB" sz="2000" spc="50" dirty="0"/>
              <a:t> 1. </a:t>
            </a:r>
            <a:r>
              <a:rPr lang="en-GB" sz="2000" spc="50" dirty="0" err="1"/>
              <a:t>Nilai</a:t>
            </a:r>
            <a:r>
              <a:rPr lang="en-GB" sz="2000" spc="50" dirty="0"/>
              <a:t> 1 </a:t>
            </a:r>
            <a:r>
              <a:rPr lang="en-GB" sz="2000" spc="50" dirty="0" err="1"/>
              <a:t>mewakili</a:t>
            </a:r>
            <a:r>
              <a:rPr lang="en-GB" sz="2000" spc="50" dirty="0"/>
              <a:t> </a:t>
            </a:r>
            <a:r>
              <a:rPr lang="en-GB" sz="2000" spc="50" dirty="0" err="1"/>
              <a:t>keadaan</a:t>
            </a:r>
            <a:r>
              <a:rPr lang="en-GB" sz="2000" spc="50" dirty="0"/>
              <a:t> </a:t>
            </a:r>
            <a:r>
              <a:rPr lang="en-GB" sz="2000" spc="50" dirty="0" err="1"/>
              <a:t>dengan</a:t>
            </a:r>
            <a:r>
              <a:rPr lang="en-GB" sz="2000" spc="50" dirty="0"/>
              <a:t> </a:t>
            </a:r>
            <a:r>
              <a:rPr lang="en-GB" sz="2000" spc="50" dirty="0" err="1"/>
              <a:t>arus</a:t>
            </a:r>
            <a:r>
              <a:rPr lang="en-GB" sz="2000" spc="50" dirty="0"/>
              <a:t> </a:t>
            </a:r>
            <a:r>
              <a:rPr lang="en-GB" sz="2000" spc="50" dirty="0" err="1"/>
              <a:t>listrik</a:t>
            </a:r>
            <a:r>
              <a:rPr lang="en-GB" sz="2000" spc="50" dirty="0"/>
              <a:t>, </a:t>
            </a:r>
            <a:r>
              <a:rPr lang="en-GB" sz="2000" spc="50" dirty="0" err="1"/>
              <a:t>sementara</a:t>
            </a:r>
            <a:r>
              <a:rPr lang="en-GB" sz="2000" spc="50" dirty="0"/>
              <a:t> </a:t>
            </a:r>
            <a:r>
              <a:rPr lang="en-GB" sz="2000" spc="50" dirty="0" err="1"/>
              <a:t>nilai</a:t>
            </a:r>
            <a:r>
              <a:rPr lang="en-GB" sz="2000" spc="50" dirty="0"/>
              <a:t> 0 </a:t>
            </a:r>
            <a:r>
              <a:rPr lang="en-GB" sz="2000" spc="50" dirty="0" err="1"/>
              <a:t>mewakili</a:t>
            </a:r>
            <a:r>
              <a:rPr lang="en-GB" sz="2000" spc="50" dirty="0"/>
              <a:t> </a:t>
            </a:r>
            <a:r>
              <a:rPr lang="en-GB" sz="2000" spc="50" dirty="0" err="1"/>
              <a:t>keadaan</a:t>
            </a:r>
            <a:r>
              <a:rPr lang="en-GB" sz="2000" spc="50" dirty="0"/>
              <a:t> </a:t>
            </a:r>
            <a:r>
              <a:rPr lang="en-GB" sz="2000" spc="50" dirty="0" err="1"/>
              <a:t>sebaliknya</a:t>
            </a:r>
            <a:r>
              <a:rPr lang="en-GB" sz="2000" spc="50" dirty="0"/>
              <a:t>. </a:t>
            </a:r>
            <a:r>
              <a:rPr lang="en-GB" sz="2000" spc="50" dirty="0" err="1"/>
              <a:t>Penulisan</a:t>
            </a:r>
            <a:r>
              <a:rPr lang="en-GB" sz="2000" spc="50" dirty="0"/>
              <a:t> </a:t>
            </a:r>
            <a:r>
              <a:rPr lang="en-GB" sz="2000" spc="50" dirty="0" err="1"/>
              <a:t>bilangan</a:t>
            </a:r>
            <a:r>
              <a:rPr lang="en-GB" sz="2000" spc="50" dirty="0"/>
              <a:t> </a:t>
            </a:r>
            <a:r>
              <a:rPr lang="en-GB" sz="2000" spc="50" dirty="0" err="1"/>
              <a:t>biner</a:t>
            </a:r>
            <a:r>
              <a:rPr lang="en-GB" sz="2000" spc="50" dirty="0"/>
              <a:t> </a:t>
            </a:r>
            <a:r>
              <a:rPr lang="en-GB" sz="2000" spc="50" dirty="0" err="1"/>
              <a:t>menggunakan</a:t>
            </a:r>
            <a:r>
              <a:rPr lang="en-GB" sz="2000" spc="50" dirty="0"/>
              <a:t> format N</a:t>
            </a:r>
            <a:r>
              <a:rPr lang="en-GB" sz="2000" spc="50" baseline="-25000" dirty="0"/>
              <a:t>2.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spc="50" dirty="0" err="1"/>
              <a:t>Bilangan</a:t>
            </a:r>
            <a:r>
              <a:rPr lang="en-GB" sz="2000" spc="50" dirty="0"/>
              <a:t> </a:t>
            </a:r>
            <a:r>
              <a:rPr lang="en-GB" sz="2000" spc="50" dirty="0" err="1"/>
              <a:t>Oktal</a:t>
            </a:r>
            <a:r>
              <a:rPr lang="en-GB" sz="2000" spc="50" dirty="0"/>
              <a:t> </a:t>
            </a:r>
            <a:r>
              <a:rPr lang="en-GB" sz="2000" spc="50" dirty="0" err="1"/>
              <a:t>adalah</a:t>
            </a:r>
            <a:r>
              <a:rPr lang="en-GB" sz="2000" spc="50" dirty="0"/>
              <a:t> </a:t>
            </a:r>
            <a:r>
              <a:rPr lang="en-GB" sz="2000" spc="50" dirty="0" err="1"/>
              <a:t>bilangan</a:t>
            </a:r>
            <a:r>
              <a:rPr lang="en-GB" sz="2000" spc="50" dirty="0"/>
              <a:t> yang </a:t>
            </a:r>
            <a:r>
              <a:rPr lang="en-GB" sz="2000" spc="50" dirty="0" err="1"/>
              <a:t>menggunakan</a:t>
            </a:r>
            <a:r>
              <a:rPr lang="en-GB" sz="2000" spc="50" dirty="0"/>
              <a:t> 8 </a:t>
            </a:r>
            <a:r>
              <a:rPr lang="en-GB" sz="2000" spc="50" dirty="0" err="1"/>
              <a:t>jenis</a:t>
            </a:r>
            <a:r>
              <a:rPr lang="en-GB" sz="2000" spc="50" dirty="0"/>
              <a:t> </a:t>
            </a:r>
            <a:r>
              <a:rPr lang="en-GB" sz="2000" spc="50" dirty="0" err="1"/>
              <a:t>angka</a:t>
            </a:r>
            <a:r>
              <a:rPr lang="en-GB" sz="2000" spc="50" dirty="0"/>
              <a:t> </a:t>
            </a:r>
            <a:r>
              <a:rPr lang="en-GB" sz="2000" spc="50" dirty="0" err="1"/>
              <a:t>numerik</a:t>
            </a:r>
            <a:r>
              <a:rPr lang="en-GB" sz="2000" spc="50" dirty="0"/>
              <a:t>, </a:t>
            </a:r>
            <a:r>
              <a:rPr lang="en-GB" sz="2000" spc="50" dirty="0" err="1"/>
              <a:t>yaitu</a:t>
            </a:r>
            <a:r>
              <a:rPr lang="en-GB" sz="2000" spc="50" dirty="0"/>
              <a:t> 0,1,2,3,4,5,6, </a:t>
            </a:r>
            <a:r>
              <a:rPr lang="en-GB" sz="2000" spc="50" dirty="0" err="1"/>
              <a:t>dan</a:t>
            </a:r>
            <a:r>
              <a:rPr lang="en-GB" sz="2000" spc="50" dirty="0"/>
              <a:t> 7.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spc="50" dirty="0" err="1"/>
              <a:t>Bilangan</a:t>
            </a:r>
            <a:r>
              <a:rPr lang="en-GB" sz="2000" spc="50" dirty="0"/>
              <a:t> </a:t>
            </a:r>
            <a:r>
              <a:rPr lang="id-ID" sz="2000" spc="50" dirty="0"/>
              <a:t>H</a:t>
            </a:r>
            <a:r>
              <a:rPr lang="en-GB" sz="2000" spc="50" dirty="0" err="1"/>
              <a:t>eksadesimal</a:t>
            </a:r>
            <a:r>
              <a:rPr lang="en-GB" sz="2000" spc="50" dirty="0"/>
              <a:t> </a:t>
            </a:r>
            <a:r>
              <a:rPr lang="en-GB" sz="2000" spc="50" dirty="0" err="1"/>
              <a:t>terdiri</a:t>
            </a:r>
            <a:r>
              <a:rPr lang="en-GB" sz="2000" spc="50" dirty="0"/>
              <a:t> </a:t>
            </a:r>
            <a:r>
              <a:rPr lang="en-GB" sz="2000" spc="50" dirty="0" err="1"/>
              <a:t>dari</a:t>
            </a:r>
            <a:r>
              <a:rPr lang="en-GB" sz="2000" spc="50" dirty="0"/>
              <a:t> 10 </a:t>
            </a:r>
            <a:r>
              <a:rPr lang="en-GB" sz="2000" spc="50" dirty="0" err="1"/>
              <a:t>angka</a:t>
            </a:r>
            <a:r>
              <a:rPr lang="en-GB" sz="2000" spc="50" dirty="0"/>
              <a:t> </a:t>
            </a:r>
            <a:r>
              <a:rPr lang="en-GB" sz="2000" spc="50" dirty="0" err="1"/>
              <a:t>numerik</a:t>
            </a:r>
            <a:r>
              <a:rPr lang="en-GB" sz="2000" spc="50" dirty="0"/>
              <a:t>, </a:t>
            </a:r>
            <a:r>
              <a:rPr lang="en-GB" sz="2000" spc="50" dirty="0" err="1"/>
              <a:t>yaitu</a:t>
            </a:r>
            <a:r>
              <a:rPr lang="en-GB" sz="2000" spc="50" dirty="0"/>
              <a:t> 0 </a:t>
            </a:r>
            <a:r>
              <a:rPr lang="en-GB" sz="2000" spc="50" dirty="0" err="1"/>
              <a:t>hingga</a:t>
            </a:r>
            <a:r>
              <a:rPr lang="en-GB" sz="2000" spc="50" dirty="0"/>
              <a:t> 9, </a:t>
            </a:r>
            <a:r>
              <a:rPr lang="en-GB" sz="2000" spc="50" dirty="0" err="1"/>
              <a:t>dan</a:t>
            </a:r>
            <a:r>
              <a:rPr lang="en-GB" sz="2000" spc="50" dirty="0"/>
              <a:t> 6 </a:t>
            </a:r>
            <a:r>
              <a:rPr lang="en-GB" sz="2000" spc="50" dirty="0" err="1"/>
              <a:t>karakter</a:t>
            </a:r>
            <a:r>
              <a:rPr lang="en-GB" sz="2000" spc="50" dirty="0"/>
              <a:t>, </a:t>
            </a:r>
            <a:r>
              <a:rPr lang="en-GB" sz="2000" spc="50" dirty="0" err="1"/>
              <a:t>yaitu</a:t>
            </a:r>
            <a:r>
              <a:rPr lang="en-GB" sz="2000" spc="50" dirty="0"/>
              <a:t> A, B, C, D, E, F. </a:t>
            </a:r>
            <a:r>
              <a:rPr lang="en-GB" sz="2000" spc="50" dirty="0" err="1"/>
              <a:t>nilai</a:t>
            </a:r>
            <a:r>
              <a:rPr lang="en-GB" sz="2000" spc="50" dirty="0"/>
              <a:t> A </a:t>
            </a:r>
            <a:r>
              <a:rPr lang="en-GB" sz="2000" spc="50" dirty="0" err="1"/>
              <a:t>mewakili</a:t>
            </a:r>
            <a:r>
              <a:rPr lang="en-GB" sz="2000" spc="50" dirty="0"/>
              <a:t> </a:t>
            </a:r>
            <a:r>
              <a:rPr lang="en-GB" sz="2000" spc="50" dirty="0" err="1"/>
              <a:t>nilai</a:t>
            </a:r>
            <a:r>
              <a:rPr lang="en-GB" sz="2000" spc="50" dirty="0"/>
              <a:t> 10, B </a:t>
            </a:r>
            <a:r>
              <a:rPr lang="en-GB" sz="2000" spc="50" dirty="0" err="1"/>
              <a:t>mewakili</a:t>
            </a:r>
            <a:r>
              <a:rPr lang="en-GB" sz="2000" spc="50" dirty="0"/>
              <a:t> </a:t>
            </a:r>
            <a:r>
              <a:rPr lang="en-GB" sz="2000" spc="50" dirty="0" err="1"/>
              <a:t>nilai</a:t>
            </a:r>
            <a:r>
              <a:rPr lang="en-GB" sz="2000" spc="50" dirty="0"/>
              <a:t> 11, </a:t>
            </a:r>
            <a:r>
              <a:rPr lang="en-GB" sz="2000" spc="50" dirty="0" err="1"/>
              <a:t>dan</a:t>
            </a:r>
            <a:r>
              <a:rPr lang="en-GB" sz="2000" spc="50" dirty="0"/>
              <a:t> </a:t>
            </a:r>
            <a:r>
              <a:rPr lang="en-GB" sz="2000" spc="50" dirty="0" err="1"/>
              <a:t>seterusnya</a:t>
            </a:r>
            <a:r>
              <a:rPr lang="en-GB" sz="2000" spc="50" dirty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457200" indent="-457200">
              <a:buFont typeface="+mj-lt"/>
              <a:buAutoNum type="arabicPeriod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37039242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593776" y="620688"/>
            <a:ext cx="5650632" cy="691759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Konversi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Bilangan</a:t>
            </a:r>
            <a:endParaRPr lang="id-ID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3568" y="1772816"/>
            <a:ext cx="7560840" cy="3837073"/>
          </a:xfrm>
          <a:prstGeom prst="roundRect">
            <a:avLst>
              <a:gd name="adj" fmla="val 6352"/>
            </a:avLst>
          </a:prstGeom>
          <a:ln w="38100">
            <a:solidFill>
              <a:srgbClr val="FFCC66"/>
            </a:solidFill>
            <a:prstDash val="dash"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400" spc="50" dirty="0" err="1"/>
              <a:t>Konversi</a:t>
            </a:r>
            <a:r>
              <a:rPr lang="en-GB" sz="2400" spc="50" dirty="0"/>
              <a:t> </a:t>
            </a:r>
            <a:r>
              <a:rPr lang="en-GB" sz="2400" spc="50" dirty="0" err="1"/>
              <a:t>adalah</a:t>
            </a:r>
            <a:r>
              <a:rPr lang="en-GB" sz="2400" spc="50" dirty="0"/>
              <a:t> </a:t>
            </a:r>
            <a:r>
              <a:rPr lang="en-GB" sz="2400" spc="50" dirty="0" err="1"/>
              <a:t>teknik</a:t>
            </a:r>
            <a:r>
              <a:rPr lang="en-GB" sz="2400" spc="50" dirty="0"/>
              <a:t> </a:t>
            </a:r>
            <a:r>
              <a:rPr lang="en-GB" sz="2400" spc="50" dirty="0" err="1"/>
              <a:t>mengubah</a:t>
            </a:r>
            <a:r>
              <a:rPr lang="en-GB" sz="2400" spc="50" dirty="0"/>
              <a:t> </a:t>
            </a:r>
            <a:r>
              <a:rPr lang="en-GB" sz="2400" spc="50" dirty="0" err="1"/>
              <a:t>suatu</a:t>
            </a:r>
            <a:r>
              <a:rPr lang="en-GB" sz="2400" spc="50" dirty="0"/>
              <a:t> </a:t>
            </a:r>
            <a:r>
              <a:rPr lang="en-GB" sz="2400" spc="50" dirty="0" err="1"/>
              <a:t>bentuk</a:t>
            </a:r>
            <a:r>
              <a:rPr lang="en-GB" sz="2400" spc="50" dirty="0"/>
              <a:t> </a:t>
            </a:r>
            <a:r>
              <a:rPr lang="en-GB" sz="2400" spc="50" dirty="0" err="1"/>
              <a:t>menjadi</a:t>
            </a:r>
            <a:r>
              <a:rPr lang="en-GB" sz="2400" spc="50" dirty="0"/>
              <a:t> </a:t>
            </a:r>
            <a:r>
              <a:rPr lang="en-GB" sz="2400" spc="50" dirty="0" err="1"/>
              <a:t>bentuk</a:t>
            </a:r>
            <a:r>
              <a:rPr lang="en-GB" sz="2400" spc="50" dirty="0"/>
              <a:t> </a:t>
            </a:r>
            <a:r>
              <a:rPr lang="en-GB" sz="2400" spc="50" dirty="0" err="1"/>
              <a:t>lainnya</a:t>
            </a:r>
            <a:r>
              <a:rPr lang="en-GB" sz="2400" spc="50" dirty="0"/>
              <a:t>, </a:t>
            </a:r>
            <a:r>
              <a:rPr lang="en-GB" sz="2400" spc="50" dirty="0" err="1"/>
              <a:t>tetapi</a:t>
            </a:r>
            <a:r>
              <a:rPr lang="en-GB" sz="2400" spc="50" dirty="0"/>
              <a:t> </a:t>
            </a:r>
            <a:r>
              <a:rPr lang="en-GB" sz="2400" spc="50" dirty="0" err="1"/>
              <a:t>tetap</a:t>
            </a:r>
            <a:r>
              <a:rPr lang="en-GB" sz="2400" spc="50" dirty="0"/>
              <a:t> </a:t>
            </a:r>
            <a:r>
              <a:rPr lang="en-GB" sz="2400" spc="50" dirty="0" err="1"/>
              <a:t>memiliki</a:t>
            </a:r>
            <a:r>
              <a:rPr lang="en-GB" sz="2400" spc="50" dirty="0"/>
              <a:t> </a:t>
            </a:r>
            <a:r>
              <a:rPr lang="en-GB" sz="2400" spc="50" dirty="0" err="1"/>
              <a:t>arti</a:t>
            </a:r>
            <a:r>
              <a:rPr lang="en-GB" sz="2400" spc="50" dirty="0"/>
              <a:t> yang </a:t>
            </a:r>
            <a:r>
              <a:rPr lang="en-GB" sz="2400" spc="50" dirty="0" err="1"/>
              <a:t>sama</a:t>
            </a:r>
            <a:r>
              <a:rPr lang="en-GB" sz="2400" spc="50" dirty="0"/>
              <a:t>. </a:t>
            </a:r>
            <a:r>
              <a:rPr lang="en-GB" sz="2400" spc="50" dirty="0" err="1"/>
              <a:t>Sebagai</a:t>
            </a:r>
            <a:r>
              <a:rPr lang="en-GB" sz="2400" spc="50" dirty="0"/>
              <a:t> </a:t>
            </a:r>
            <a:r>
              <a:rPr lang="en-GB" sz="2400" spc="50" dirty="0" err="1"/>
              <a:t>contoh</a:t>
            </a:r>
            <a:r>
              <a:rPr lang="en-GB" sz="2400" spc="50" dirty="0"/>
              <a:t>, </a:t>
            </a:r>
            <a:r>
              <a:rPr lang="en-GB" sz="2400" spc="50" dirty="0" err="1"/>
              <a:t>konversi</a:t>
            </a:r>
            <a:r>
              <a:rPr lang="en-GB" sz="2400" spc="50" dirty="0"/>
              <a:t> </a:t>
            </a:r>
            <a:r>
              <a:rPr lang="en-GB" sz="2400" spc="50" dirty="0" err="1"/>
              <a:t>bilangan</a:t>
            </a:r>
            <a:r>
              <a:rPr lang="en-GB" sz="2400" spc="50" dirty="0"/>
              <a:t> </a:t>
            </a:r>
            <a:r>
              <a:rPr lang="en-GB" sz="2400" spc="50" dirty="0" err="1"/>
              <a:t>desimal</a:t>
            </a:r>
            <a:r>
              <a:rPr lang="en-GB" sz="2400" spc="50" dirty="0"/>
              <a:t> </a:t>
            </a:r>
            <a:r>
              <a:rPr lang="en-GB" sz="2400" spc="50" dirty="0" err="1"/>
              <a:t>menjadi</a:t>
            </a:r>
            <a:r>
              <a:rPr lang="en-GB" sz="2400" spc="50" dirty="0"/>
              <a:t> </a:t>
            </a:r>
            <a:r>
              <a:rPr lang="en-GB" sz="2400" spc="50" dirty="0" err="1"/>
              <a:t>bilangan</a:t>
            </a:r>
            <a:r>
              <a:rPr lang="en-GB" sz="2400" spc="50" dirty="0"/>
              <a:t> </a:t>
            </a:r>
            <a:r>
              <a:rPr lang="en-GB" sz="2400" spc="50" dirty="0" err="1"/>
              <a:t>biner</a:t>
            </a:r>
            <a:r>
              <a:rPr lang="en-GB" sz="2400" spc="50" dirty="0"/>
              <a:t> </a:t>
            </a:r>
            <a:r>
              <a:rPr lang="en-GB" sz="2400" spc="50" dirty="0" err="1"/>
              <a:t>sangatlah</a:t>
            </a:r>
            <a:r>
              <a:rPr lang="en-GB" sz="2400" spc="50" dirty="0"/>
              <a:t> </a:t>
            </a:r>
            <a:r>
              <a:rPr lang="en-GB" sz="2400" spc="50" dirty="0" err="1"/>
              <a:t>penting</a:t>
            </a:r>
            <a:r>
              <a:rPr lang="en-GB" sz="2400" spc="50" dirty="0"/>
              <a:t> </a:t>
            </a:r>
            <a:r>
              <a:rPr lang="en-GB" sz="2400" spc="50" dirty="0" err="1"/>
              <a:t>ketika</a:t>
            </a:r>
            <a:r>
              <a:rPr lang="en-GB" sz="2400" spc="50" dirty="0"/>
              <a:t> </a:t>
            </a:r>
            <a:r>
              <a:rPr lang="en-GB" sz="2400" spc="50" dirty="0" err="1"/>
              <a:t>menghitung</a:t>
            </a:r>
            <a:r>
              <a:rPr lang="en-GB" sz="2400" spc="50" dirty="0"/>
              <a:t> </a:t>
            </a:r>
            <a:r>
              <a:rPr lang="en-GB" sz="2400" spc="50" dirty="0" err="1"/>
              <a:t>banyaknya</a:t>
            </a:r>
            <a:r>
              <a:rPr lang="en-GB" sz="2400" spc="50" dirty="0"/>
              <a:t> </a:t>
            </a:r>
            <a:r>
              <a:rPr lang="en-GB" sz="2400" i="1" spc="50" dirty="0"/>
              <a:t>network</a:t>
            </a:r>
            <a:r>
              <a:rPr lang="en-GB" sz="2400" spc="50" dirty="0"/>
              <a:t> yang </a:t>
            </a:r>
            <a:r>
              <a:rPr lang="en-GB" sz="2400" spc="50" dirty="0" err="1"/>
              <a:t>terbentuk</a:t>
            </a:r>
            <a:r>
              <a:rPr lang="en-GB" sz="2400" spc="50" dirty="0"/>
              <a:t> </a:t>
            </a:r>
            <a:r>
              <a:rPr lang="en-GB" sz="2400" spc="50" dirty="0" err="1"/>
              <a:t>dari</a:t>
            </a:r>
            <a:r>
              <a:rPr lang="en-GB" sz="2400" spc="50" dirty="0"/>
              <a:t> </a:t>
            </a:r>
            <a:r>
              <a:rPr lang="en-GB" sz="2400" i="1" spc="50" dirty="0" err="1"/>
              <a:t>subnetting</a:t>
            </a:r>
            <a:r>
              <a:rPr lang="en-GB" sz="2400" spc="50" dirty="0"/>
              <a:t> </a:t>
            </a:r>
            <a:r>
              <a:rPr lang="en-GB" sz="2400" i="1" spc="50" dirty="0"/>
              <a:t>IP Address. </a:t>
            </a:r>
            <a:r>
              <a:rPr lang="en-GB" sz="2400" spc="50" dirty="0" err="1"/>
              <a:t>Terdapat</a:t>
            </a:r>
            <a:r>
              <a:rPr lang="en-GB" sz="2400" spc="50" dirty="0"/>
              <a:t> </a:t>
            </a:r>
            <a:r>
              <a:rPr lang="en-GB" sz="2400" spc="50" dirty="0" err="1"/>
              <a:t>beberapa</a:t>
            </a:r>
            <a:r>
              <a:rPr lang="en-GB" sz="2400" spc="50" dirty="0"/>
              <a:t> </a:t>
            </a:r>
            <a:r>
              <a:rPr lang="en-GB" sz="2400" spc="50" dirty="0" err="1"/>
              <a:t>teknik</a:t>
            </a:r>
            <a:r>
              <a:rPr lang="en-GB" sz="2400" spc="50" dirty="0"/>
              <a:t> </a:t>
            </a:r>
            <a:r>
              <a:rPr lang="en-GB" sz="2400" spc="50" dirty="0" err="1"/>
              <a:t>konversi</a:t>
            </a:r>
            <a:r>
              <a:rPr lang="en-GB" sz="2400" spc="50" dirty="0"/>
              <a:t> </a:t>
            </a:r>
            <a:r>
              <a:rPr lang="en-GB" sz="2400" spc="50" dirty="0" err="1"/>
              <a:t>bilangan</a:t>
            </a:r>
            <a:r>
              <a:rPr lang="en-GB" sz="2400" spc="50" dirty="0"/>
              <a:t>, </a:t>
            </a:r>
            <a:r>
              <a:rPr lang="en-GB" sz="2400" spc="50" dirty="0" err="1"/>
              <a:t>yaitu</a:t>
            </a:r>
            <a:r>
              <a:rPr lang="en-GB" sz="2400" spc="50" dirty="0"/>
              <a:t> </a:t>
            </a:r>
            <a:r>
              <a:rPr lang="en-GB" sz="2400" spc="50" dirty="0" err="1"/>
              <a:t>menjumlahkan</a:t>
            </a:r>
            <a:r>
              <a:rPr lang="en-GB" sz="2400" spc="50" dirty="0"/>
              <a:t> </a:t>
            </a:r>
            <a:r>
              <a:rPr lang="en-GB" sz="2400" spc="50" dirty="0" err="1"/>
              <a:t>suku</a:t>
            </a:r>
            <a:r>
              <a:rPr lang="en-GB" sz="2400" spc="50" dirty="0"/>
              <a:t> </a:t>
            </a:r>
            <a:r>
              <a:rPr lang="en-GB" sz="2400" spc="50" dirty="0" err="1"/>
              <a:t>bilangan</a:t>
            </a:r>
            <a:r>
              <a:rPr lang="en-GB" sz="2400" spc="50" dirty="0"/>
              <a:t> yang </a:t>
            </a:r>
            <a:r>
              <a:rPr lang="en-GB" sz="2400" spc="50" dirty="0" err="1"/>
              <a:t>dikonversi</a:t>
            </a:r>
            <a:r>
              <a:rPr lang="en-GB" sz="2400" spc="50" dirty="0"/>
              <a:t>, </a:t>
            </a:r>
            <a:r>
              <a:rPr lang="en-GB" sz="2400" spc="50" dirty="0" err="1"/>
              <a:t>atau</a:t>
            </a:r>
            <a:r>
              <a:rPr lang="en-GB" sz="2400" spc="50" dirty="0"/>
              <a:t> </a:t>
            </a:r>
            <a:r>
              <a:rPr lang="en-GB" sz="2400" spc="50" dirty="0" err="1"/>
              <a:t>melakukan</a:t>
            </a:r>
            <a:r>
              <a:rPr lang="en-GB" sz="2400" spc="50" dirty="0"/>
              <a:t> </a:t>
            </a:r>
            <a:r>
              <a:rPr lang="en-GB" sz="2400" spc="50" dirty="0" err="1"/>
              <a:t>pembagian</a:t>
            </a:r>
            <a:r>
              <a:rPr lang="en-GB" sz="2400" spc="50" dirty="0"/>
              <a:t> </a:t>
            </a:r>
            <a:r>
              <a:rPr lang="en-GB" sz="2400" spc="50" dirty="0" err="1"/>
              <a:t>bilangan</a:t>
            </a:r>
            <a:r>
              <a:rPr lang="en-GB" sz="2400" spc="50" dirty="0"/>
              <a:t> </a:t>
            </a:r>
            <a:r>
              <a:rPr lang="en-GB" sz="2400" spc="50" dirty="0" err="1"/>
              <a:t>secara</a:t>
            </a:r>
            <a:r>
              <a:rPr lang="en-GB" sz="2400" spc="50" dirty="0"/>
              <a:t> </a:t>
            </a:r>
            <a:r>
              <a:rPr lang="en-GB" sz="2400" spc="50" dirty="0" err="1"/>
              <a:t>berulang</a:t>
            </a:r>
            <a:r>
              <a:rPr lang="en-GB" sz="2400" spc="50" dirty="0"/>
              <a:t>.</a:t>
            </a:r>
            <a:endParaRPr lang="en-US" sz="2400" spc="50" dirty="0"/>
          </a:p>
        </p:txBody>
      </p:sp>
    </p:spTree>
    <p:extLst>
      <p:ext uri="{BB962C8B-B14F-4D97-AF65-F5344CB8AC3E}">
        <p14:creationId xmlns:p14="http://schemas.microsoft.com/office/powerpoint/2010/main" val="911836161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962708" y="908720"/>
            <a:ext cx="5218584" cy="6480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9E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pc="300" dirty="0" err="1">
                <a:ln w="3175">
                  <a:solidFill>
                    <a:srgbClr val="C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</a:rPr>
              <a:t>Bilangan</a:t>
            </a:r>
            <a:r>
              <a:rPr lang="en-US" b="1" spc="300" dirty="0">
                <a:ln w="3175">
                  <a:solidFill>
                    <a:srgbClr val="C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b="1" spc="300" dirty="0" err="1">
                <a:ln w="3175">
                  <a:solidFill>
                    <a:srgbClr val="C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</a:rPr>
              <a:t>Biner</a:t>
            </a:r>
            <a:endParaRPr lang="id-ID" b="1" spc="300" dirty="0">
              <a:ln w="3175">
                <a:solidFill>
                  <a:srgbClr val="C00000"/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54596" y="1988840"/>
            <a:ext cx="7234808" cy="3816424"/>
          </a:xfrm>
          <a:prstGeom prst="roundRect">
            <a:avLst/>
          </a:prstGeom>
          <a:noFill/>
          <a:ln w="38100">
            <a:solidFill>
              <a:srgbClr val="C00000"/>
            </a:solidFill>
            <a:prstDash val="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sz="2200" spc="50" dirty="0" err="1"/>
              <a:t>Berikut</a:t>
            </a:r>
            <a:r>
              <a:rPr lang="en-US" sz="2200" spc="50" dirty="0"/>
              <a:t> </a:t>
            </a:r>
            <a:r>
              <a:rPr lang="en-US" sz="2200" spc="50" dirty="0" err="1"/>
              <a:t>adalah</a:t>
            </a:r>
            <a:r>
              <a:rPr lang="en-US" sz="2200" spc="50" dirty="0"/>
              <a:t> </a:t>
            </a:r>
            <a:r>
              <a:rPr lang="en-US" sz="2200" spc="50" dirty="0" err="1"/>
              <a:t>cara</a:t>
            </a:r>
            <a:r>
              <a:rPr lang="en-US" sz="2200" spc="50" dirty="0"/>
              <a:t> </a:t>
            </a:r>
            <a:r>
              <a:rPr lang="en-US" sz="2200" spc="50" dirty="0" err="1"/>
              <a:t>mengonversi</a:t>
            </a:r>
            <a:r>
              <a:rPr lang="en-US" sz="2200" spc="50" dirty="0"/>
              <a:t> </a:t>
            </a:r>
            <a:r>
              <a:rPr lang="en-US" sz="2200" spc="50" dirty="0" err="1"/>
              <a:t>bilangan</a:t>
            </a:r>
            <a:r>
              <a:rPr lang="en-US" sz="2200" spc="50" dirty="0"/>
              <a:t> </a:t>
            </a:r>
            <a:r>
              <a:rPr lang="en-US" sz="2200" spc="50" dirty="0" err="1"/>
              <a:t>biner</a:t>
            </a:r>
            <a:r>
              <a:rPr lang="en-US" sz="2200" spc="50" dirty="0"/>
              <a:t> </a:t>
            </a:r>
            <a:r>
              <a:rPr lang="en-US" sz="2200" spc="50" dirty="0" err="1"/>
              <a:t>bulat</a:t>
            </a:r>
            <a:r>
              <a:rPr lang="en-US" sz="2200" spc="50" dirty="0"/>
              <a:t> </a:t>
            </a:r>
            <a:r>
              <a:rPr lang="en-US" sz="2200" spc="50" dirty="0" err="1"/>
              <a:t>menjadi</a:t>
            </a:r>
            <a:r>
              <a:rPr lang="en-US" sz="2200" spc="50" dirty="0"/>
              <a:t> format </a:t>
            </a:r>
            <a:r>
              <a:rPr lang="en-US" sz="2200" spc="50" dirty="0" err="1"/>
              <a:t>desimal</a:t>
            </a:r>
            <a:r>
              <a:rPr lang="en-US" sz="2200" spc="50" dirty="0"/>
              <a:t> </a:t>
            </a:r>
            <a:r>
              <a:rPr lang="en-US" sz="2200" spc="50" dirty="0" err="1"/>
              <a:t>dengan</a:t>
            </a:r>
            <a:r>
              <a:rPr lang="en-US" sz="2200" spc="50" dirty="0"/>
              <a:t> </a:t>
            </a:r>
            <a:r>
              <a:rPr lang="en-US" sz="2200" spc="50" dirty="0" err="1"/>
              <a:t>cara</a:t>
            </a:r>
            <a:r>
              <a:rPr lang="en-US" sz="2200" spc="50" dirty="0"/>
              <a:t> </a:t>
            </a:r>
            <a:r>
              <a:rPr lang="en-US" sz="2200" spc="50" dirty="0" err="1"/>
              <a:t>mengalikan</a:t>
            </a:r>
            <a:r>
              <a:rPr lang="en-US" sz="2200" spc="50" dirty="0"/>
              <a:t> </a:t>
            </a:r>
            <a:r>
              <a:rPr lang="en-US" sz="2200" spc="50" dirty="0" err="1"/>
              <a:t>setiap</a:t>
            </a:r>
            <a:r>
              <a:rPr lang="en-US" sz="2200" spc="50" dirty="0"/>
              <a:t> </a:t>
            </a:r>
            <a:r>
              <a:rPr lang="en-US" sz="2200" spc="50" dirty="0" err="1"/>
              <a:t>suku</a:t>
            </a:r>
            <a:r>
              <a:rPr lang="en-US" sz="2200" spc="50" dirty="0"/>
              <a:t> </a:t>
            </a:r>
            <a:r>
              <a:rPr lang="en-US" sz="2200" spc="50" dirty="0" err="1"/>
              <a:t>bilangan</a:t>
            </a:r>
            <a:r>
              <a:rPr lang="en-US" sz="2200" spc="50" dirty="0"/>
              <a:t> </a:t>
            </a:r>
            <a:r>
              <a:rPr lang="en-US" sz="2200" spc="50" dirty="0" err="1"/>
              <a:t>sesuai</a:t>
            </a:r>
            <a:r>
              <a:rPr lang="en-US" sz="2200" spc="50" dirty="0"/>
              <a:t> </a:t>
            </a:r>
            <a:r>
              <a:rPr lang="en-US" sz="2200" spc="50" dirty="0" err="1"/>
              <a:t>dengan</a:t>
            </a:r>
            <a:r>
              <a:rPr lang="en-US" sz="2200" spc="50" dirty="0"/>
              <a:t> </a:t>
            </a:r>
            <a:r>
              <a:rPr lang="en-US" sz="2200" spc="50" dirty="0" err="1"/>
              <a:t>urutan</a:t>
            </a:r>
            <a:r>
              <a:rPr lang="en-US" sz="2200" spc="50" dirty="0"/>
              <a:t> </a:t>
            </a:r>
            <a:r>
              <a:rPr lang="en-US" sz="2200" spc="50" dirty="0" err="1"/>
              <a:t>pangkatnya</a:t>
            </a:r>
            <a:r>
              <a:rPr lang="en-US" sz="2200" spc="50" dirty="0"/>
              <a:t> :</a:t>
            </a:r>
          </a:p>
          <a:p>
            <a:pPr marL="0" indent="0">
              <a:buNone/>
            </a:pPr>
            <a:r>
              <a:rPr lang="en-US" sz="2200" spc="50" dirty="0"/>
              <a:t>1110</a:t>
            </a:r>
            <a:r>
              <a:rPr lang="en-GB" sz="2200" spc="50" baseline="-25000" dirty="0"/>
              <a:t>2</a:t>
            </a:r>
            <a:r>
              <a:rPr lang="en-GB" sz="2200" spc="50" dirty="0"/>
              <a:t> = (1x2</a:t>
            </a:r>
            <a:r>
              <a:rPr lang="en-GB" sz="2200" spc="50" baseline="30000" dirty="0"/>
              <a:t>3</a:t>
            </a:r>
            <a:r>
              <a:rPr lang="en-GB" sz="2200" spc="50" dirty="0"/>
              <a:t>) + (1x2</a:t>
            </a:r>
            <a:r>
              <a:rPr lang="en-GB" sz="2200" spc="50" baseline="30000" dirty="0"/>
              <a:t>2</a:t>
            </a:r>
            <a:r>
              <a:rPr lang="en-GB" sz="2200" spc="50" dirty="0"/>
              <a:t>) + (1x2</a:t>
            </a:r>
            <a:r>
              <a:rPr lang="en-GB" sz="2200" spc="50" baseline="30000" dirty="0"/>
              <a:t>1</a:t>
            </a:r>
            <a:r>
              <a:rPr lang="en-GB" sz="2200" spc="50" dirty="0"/>
              <a:t>) + (0x2</a:t>
            </a:r>
            <a:r>
              <a:rPr lang="en-GB" sz="2200" spc="50" baseline="30000" dirty="0"/>
              <a:t>0</a:t>
            </a:r>
            <a:r>
              <a:rPr lang="en-GB" sz="2200" spc="50" dirty="0"/>
              <a:t>)</a:t>
            </a:r>
            <a:endParaRPr lang="en-US" sz="2200" spc="50" dirty="0"/>
          </a:p>
          <a:p>
            <a:pPr marL="0" indent="0">
              <a:buNone/>
            </a:pPr>
            <a:r>
              <a:rPr lang="en-US" sz="2200" spc="50" dirty="0"/>
              <a:t>	 = 8 + 4 + 2 + 0                                     = 14</a:t>
            </a:r>
            <a:r>
              <a:rPr lang="en-GB" sz="2200" spc="50" baseline="-25000" dirty="0"/>
              <a:t>10</a:t>
            </a:r>
          </a:p>
          <a:p>
            <a:pPr marL="0" indent="0">
              <a:buNone/>
            </a:pPr>
            <a:r>
              <a:rPr lang="en-US" sz="2200" spc="50" dirty="0" err="1"/>
              <a:t>Sedangkan</a:t>
            </a:r>
            <a:r>
              <a:rPr lang="en-US" sz="2200" spc="50" dirty="0"/>
              <a:t> </a:t>
            </a:r>
            <a:r>
              <a:rPr lang="en-US" sz="2200" spc="50" dirty="0" err="1"/>
              <a:t>cara</a:t>
            </a:r>
            <a:r>
              <a:rPr lang="en-US" sz="2200" spc="50" dirty="0"/>
              <a:t> </a:t>
            </a:r>
            <a:r>
              <a:rPr lang="en-US" sz="2200" spc="50" dirty="0" err="1"/>
              <a:t>mengonversi</a:t>
            </a:r>
            <a:r>
              <a:rPr lang="en-US" sz="2200" spc="50" dirty="0"/>
              <a:t> </a:t>
            </a:r>
            <a:r>
              <a:rPr lang="en-US" sz="2200" spc="50" dirty="0" err="1"/>
              <a:t>bilangan</a:t>
            </a:r>
            <a:r>
              <a:rPr lang="en-US" sz="2200" spc="50" dirty="0"/>
              <a:t> </a:t>
            </a:r>
            <a:r>
              <a:rPr lang="en-US" sz="2200" spc="50" dirty="0" err="1"/>
              <a:t>biner</a:t>
            </a:r>
            <a:r>
              <a:rPr lang="en-US" sz="2200" spc="50" dirty="0"/>
              <a:t> </a:t>
            </a:r>
            <a:r>
              <a:rPr lang="en-US" sz="2200" spc="50" dirty="0" err="1"/>
              <a:t>dengan</a:t>
            </a:r>
            <a:r>
              <a:rPr lang="en-US" sz="2200" spc="50" dirty="0"/>
              <a:t> </a:t>
            </a:r>
            <a:r>
              <a:rPr lang="en-US" sz="2200" spc="50" dirty="0" err="1"/>
              <a:t>angka</a:t>
            </a:r>
            <a:r>
              <a:rPr lang="en-US" sz="2200" spc="50" dirty="0"/>
              <a:t> di </a:t>
            </a:r>
            <a:r>
              <a:rPr lang="en-US" sz="2200" spc="50" dirty="0" err="1"/>
              <a:t>belakang</a:t>
            </a:r>
            <a:r>
              <a:rPr lang="en-US" sz="2200" spc="50" dirty="0"/>
              <a:t> </a:t>
            </a:r>
            <a:r>
              <a:rPr lang="en-US" sz="2200" spc="50" dirty="0" err="1"/>
              <a:t>koma</a:t>
            </a:r>
            <a:r>
              <a:rPr lang="en-US" sz="2200" spc="50" dirty="0"/>
              <a:t> </a:t>
            </a:r>
            <a:r>
              <a:rPr lang="en-US" sz="2200" spc="50" dirty="0" err="1"/>
              <a:t>adalah</a:t>
            </a:r>
            <a:r>
              <a:rPr lang="en-US" sz="2200" spc="50" dirty="0"/>
              <a:t> :</a:t>
            </a:r>
          </a:p>
          <a:p>
            <a:pPr marL="0" indent="0">
              <a:buNone/>
            </a:pPr>
            <a:r>
              <a:rPr lang="en-US" sz="2200" spc="50" dirty="0"/>
              <a:t>1,111</a:t>
            </a:r>
            <a:r>
              <a:rPr lang="en-GB" sz="2200" spc="50" baseline="-25000" dirty="0"/>
              <a:t> 2</a:t>
            </a:r>
            <a:r>
              <a:rPr lang="en-US" sz="2200" spc="50" dirty="0"/>
              <a:t>  = </a:t>
            </a:r>
            <a:r>
              <a:rPr lang="en-GB" sz="2200" spc="50" dirty="0"/>
              <a:t>(1x2</a:t>
            </a:r>
            <a:r>
              <a:rPr lang="en-GB" sz="2200" spc="50" baseline="30000" dirty="0"/>
              <a:t>0</a:t>
            </a:r>
            <a:r>
              <a:rPr lang="en-GB" sz="2200" spc="50" dirty="0"/>
              <a:t>) + (1x2</a:t>
            </a:r>
            <a:r>
              <a:rPr lang="en-GB" sz="2200" spc="50" baseline="30000" dirty="0"/>
              <a:t>-1</a:t>
            </a:r>
            <a:r>
              <a:rPr lang="en-GB" sz="2200" spc="50" dirty="0"/>
              <a:t>) + (1x2</a:t>
            </a:r>
            <a:r>
              <a:rPr lang="en-GB" sz="2200" spc="50" baseline="30000" dirty="0"/>
              <a:t>-2</a:t>
            </a:r>
            <a:r>
              <a:rPr lang="en-GB" sz="2200" spc="50" dirty="0"/>
              <a:t>) + (1x2</a:t>
            </a:r>
            <a:r>
              <a:rPr lang="en-GB" sz="2200" spc="50" baseline="30000" dirty="0"/>
              <a:t>-3</a:t>
            </a:r>
            <a:r>
              <a:rPr lang="en-GB" sz="2200" spc="50" dirty="0"/>
              <a:t>)</a:t>
            </a:r>
          </a:p>
          <a:p>
            <a:pPr marL="0" indent="0">
              <a:buNone/>
            </a:pPr>
            <a:r>
              <a:rPr lang="en-GB" sz="2200" spc="50" dirty="0"/>
              <a:t>	 = 1 + 0,5 + 0,25 + 0,125                   = 1,875</a:t>
            </a:r>
            <a:r>
              <a:rPr lang="en-GB" sz="2200" spc="50" baseline="-25000" dirty="0"/>
              <a:t>10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53397966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3568" y="1844824"/>
            <a:ext cx="7776864" cy="3528392"/>
          </a:xfrm>
          <a:prstGeom prst="roundRect">
            <a:avLst/>
          </a:prstGeom>
          <a:noFill/>
          <a:ln w="38100">
            <a:solidFill>
              <a:srgbClr val="C00000"/>
            </a:solidFill>
            <a:prstDash val="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spc="50" dirty="0"/>
              <a:t>Cara </a:t>
            </a:r>
            <a:r>
              <a:rPr lang="en-US" sz="2200" spc="50" dirty="0" err="1"/>
              <a:t>mengonversi</a:t>
            </a:r>
            <a:r>
              <a:rPr lang="en-US" sz="2200" spc="50" dirty="0"/>
              <a:t> </a:t>
            </a:r>
            <a:r>
              <a:rPr lang="en-US" sz="2200" spc="50" dirty="0" err="1"/>
              <a:t>bilangan</a:t>
            </a:r>
            <a:r>
              <a:rPr lang="en-US" sz="2200" spc="50" dirty="0"/>
              <a:t> </a:t>
            </a:r>
            <a:r>
              <a:rPr lang="en-US" sz="2200" spc="50" dirty="0" err="1"/>
              <a:t>Oktal</a:t>
            </a:r>
            <a:r>
              <a:rPr lang="en-US" sz="2200" spc="50" dirty="0"/>
              <a:t> </a:t>
            </a:r>
            <a:r>
              <a:rPr lang="en-US" sz="2200" spc="50" dirty="0" err="1"/>
              <a:t>menjadi</a:t>
            </a:r>
            <a:r>
              <a:rPr lang="en-US" sz="2200" spc="50" dirty="0"/>
              <a:t> format </a:t>
            </a:r>
            <a:r>
              <a:rPr lang="en-US" sz="2200" spc="50" dirty="0" err="1"/>
              <a:t>desimal</a:t>
            </a:r>
            <a:r>
              <a:rPr lang="en-US" sz="2200" spc="50" dirty="0"/>
              <a:t> </a:t>
            </a:r>
            <a:r>
              <a:rPr lang="en-US" sz="2200" spc="50" dirty="0" err="1"/>
              <a:t>adalah</a:t>
            </a:r>
            <a:r>
              <a:rPr lang="en-US" sz="2200" spc="50" dirty="0"/>
              <a:t> :</a:t>
            </a:r>
          </a:p>
          <a:p>
            <a:pPr marL="0" indent="0">
              <a:buNone/>
            </a:pPr>
            <a:r>
              <a:rPr lang="en-US" sz="2200" spc="50" dirty="0"/>
              <a:t>321</a:t>
            </a:r>
            <a:r>
              <a:rPr lang="en-GB" sz="2200" spc="50" baseline="-25000" dirty="0"/>
              <a:t>8</a:t>
            </a:r>
            <a:r>
              <a:rPr lang="en-GB" sz="2200" spc="50" dirty="0"/>
              <a:t> = (3x8</a:t>
            </a:r>
            <a:r>
              <a:rPr lang="en-GB" sz="2200" spc="50" baseline="30000" dirty="0"/>
              <a:t>2</a:t>
            </a:r>
            <a:r>
              <a:rPr lang="en-GB" sz="2200" spc="50" dirty="0"/>
              <a:t>) + (2x8</a:t>
            </a:r>
            <a:r>
              <a:rPr lang="en-GB" sz="2200" spc="50" baseline="30000" dirty="0"/>
              <a:t>1</a:t>
            </a:r>
            <a:r>
              <a:rPr lang="en-GB" sz="2200" spc="50" dirty="0"/>
              <a:t>) + (1x8</a:t>
            </a:r>
            <a:r>
              <a:rPr lang="en-GB" sz="2200" spc="50" baseline="30000" dirty="0"/>
              <a:t>0</a:t>
            </a:r>
            <a:r>
              <a:rPr lang="en-GB" sz="2200" spc="50" dirty="0"/>
              <a:t>)</a:t>
            </a:r>
            <a:endParaRPr lang="en-US" sz="2200" spc="50" dirty="0"/>
          </a:p>
          <a:p>
            <a:pPr marL="0" indent="0">
              <a:buNone/>
            </a:pPr>
            <a:r>
              <a:rPr lang="en-US" sz="2200" spc="50" dirty="0"/>
              <a:t>          = 192 + 16 + 1                                         = </a:t>
            </a:r>
            <a:r>
              <a:rPr lang="id-ID" sz="2200" spc="50" dirty="0"/>
              <a:t>209</a:t>
            </a:r>
            <a:r>
              <a:rPr lang="en-GB" sz="2200" spc="50" baseline="-25000" dirty="0"/>
              <a:t>10</a:t>
            </a:r>
          </a:p>
          <a:p>
            <a:pPr marL="0" indent="0">
              <a:buNone/>
            </a:pPr>
            <a:r>
              <a:rPr lang="en-US" sz="2200" spc="50" dirty="0" err="1"/>
              <a:t>Sedangkan</a:t>
            </a:r>
            <a:r>
              <a:rPr lang="en-US" sz="2200" spc="50" dirty="0"/>
              <a:t> </a:t>
            </a:r>
            <a:r>
              <a:rPr lang="en-US" sz="2200" spc="50" dirty="0" err="1"/>
              <a:t>cara</a:t>
            </a:r>
            <a:r>
              <a:rPr lang="en-US" sz="2200" spc="50" dirty="0"/>
              <a:t> </a:t>
            </a:r>
            <a:r>
              <a:rPr lang="en-US" sz="2200" spc="50" dirty="0" err="1"/>
              <a:t>mengonversi</a:t>
            </a:r>
            <a:r>
              <a:rPr lang="en-US" sz="2200" spc="50" dirty="0"/>
              <a:t> </a:t>
            </a:r>
            <a:r>
              <a:rPr lang="en-US" sz="2200" spc="50" dirty="0" err="1"/>
              <a:t>bilangan</a:t>
            </a:r>
            <a:r>
              <a:rPr lang="en-US" sz="2200" spc="50" dirty="0"/>
              <a:t> </a:t>
            </a:r>
            <a:r>
              <a:rPr lang="en-US" sz="2200" spc="50" dirty="0" err="1"/>
              <a:t>Oktal</a:t>
            </a:r>
            <a:r>
              <a:rPr lang="en-US" sz="2200" spc="50" dirty="0"/>
              <a:t> </a:t>
            </a:r>
            <a:r>
              <a:rPr lang="en-US" sz="2200" spc="50" dirty="0" err="1"/>
              <a:t>dengan</a:t>
            </a:r>
            <a:r>
              <a:rPr lang="en-US" sz="2200" spc="50" dirty="0"/>
              <a:t> </a:t>
            </a:r>
            <a:r>
              <a:rPr lang="en-US" sz="2200" spc="50" dirty="0" err="1"/>
              <a:t>angka</a:t>
            </a:r>
            <a:r>
              <a:rPr lang="en-US" sz="2200" spc="50" dirty="0"/>
              <a:t> di </a:t>
            </a:r>
            <a:r>
              <a:rPr lang="en-US" sz="2200" spc="50" dirty="0" err="1"/>
              <a:t>belakang</a:t>
            </a:r>
            <a:r>
              <a:rPr lang="en-US" sz="2200" spc="50" dirty="0"/>
              <a:t> </a:t>
            </a:r>
            <a:r>
              <a:rPr lang="en-US" sz="2200" spc="50" dirty="0" err="1"/>
              <a:t>koma</a:t>
            </a:r>
            <a:r>
              <a:rPr lang="en-US" sz="2200" spc="50" dirty="0"/>
              <a:t> </a:t>
            </a:r>
            <a:r>
              <a:rPr lang="en-US" sz="2200" spc="50" dirty="0" err="1"/>
              <a:t>adalah</a:t>
            </a:r>
            <a:r>
              <a:rPr lang="en-US" sz="2200" spc="50" dirty="0"/>
              <a:t> :</a:t>
            </a:r>
          </a:p>
          <a:p>
            <a:pPr marL="0" indent="0">
              <a:buNone/>
            </a:pPr>
            <a:r>
              <a:rPr lang="en-US" sz="2200" spc="50" dirty="0"/>
              <a:t>31,22</a:t>
            </a:r>
            <a:r>
              <a:rPr lang="en-GB" sz="2200" spc="50" baseline="-25000" dirty="0"/>
              <a:t> 8</a:t>
            </a:r>
            <a:r>
              <a:rPr lang="en-US" sz="2200" spc="50" dirty="0"/>
              <a:t>  = </a:t>
            </a:r>
            <a:r>
              <a:rPr lang="en-GB" sz="2200" spc="50" dirty="0"/>
              <a:t>(3x8</a:t>
            </a:r>
            <a:r>
              <a:rPr lang="en-GB" sz="2200" spc="50" baseline="30000" dirty="0"/>
              <a:t>1</a:t>
            </a:r>
            <a:r>
              <a:rPr lang="en-GB" sz="2200" spc="50" dirty="0"/>
              <a:t>) + (1x8</a:t>
            </a:r>
            <a:r>
              <a:rPr lang="en-GB" sz="2200" spc="50" baseline="30000" dirty="0"/>
              <a:t>0</a:t>
            </a:r>
            <a:r>
              <a:rPr lang="en-GB" sz="2200" spc="50" dirty="0"/>
              <a:t>) + (2x8</a:t>
            </a:r>
            <a:r>
              <a:rPr lang="en-GB" sz="2200" spc="50" baseline="30000" dirty="0"/>
              <a:t>-1</a:t>
            </a:r>
            <a:r>
              <a:rPr lang="en-GB" sz="2200" spc="50" dirty="0"/>
              <a:t>) + (2x8</a:t>
            </a:r>
            <a:r>
              <a:rPr lang="en-GB" sz="2200" spc="50" baseline="30000" dirty="0"/>
              <a:t>-2</a:t>
            </a:r>
            <a:r>
              <a:rPr lang="en-GB" sz="2200" spc="50" dirty="0"/>
              <a:t>)</a:t>
            </a:r>
          </a:p>
          <a:p>
            <a:pPr marL="0" indent="0">
              <a:buNone/>
            </a:pPr>
            <a:r>
              <a:rPr lang="en-GB" sz="2200" spc="50" dirty="0"/>
              <a:t>	 = 24 + 1 + 0,25 + 0,0312                   = 25,2812</a:t>
            </a:r>
            <a:r>
              <a:rPr lang="en-GB" sz="2200" spc="50" baseline="-25000" dirty="0"/>
              <a:t>8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962708" y="908720"/>
            <a:ext cx="5218584" cy="6480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9E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pc="300" dirty="0" err="1">
                <a:ln w="3175">
                  <a:solidFill>
                    <a:srgbClr val="C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</a:rPr>
              <a:t>Bilangan</a:t>
            </a:r>
            <a:r>
              <a:rPr lang="en-US" b="1" spc="300" dirty="0">
                <a:ln w="3175">
                  <a:solidFill>
                    <a:srgbClr val="C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id-ID" b="1" spc="300" dirty="0">
                <a:ln w="3175">
                  <a:solidFill>
                    <a:srgbClr val="C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</a:rPr>
              <a:t>Oktal</a:t>
            </a:r>
          </a:p>
        </p:txBody>
      </p:sp>
    </p:spTree>
    <p:extLst>
      <p:ext uri="{BB962C8B-B14F-4D97-AF65-F5344CB8AC3E}">
        <p14:creationId xmlns:p14="http://schemas.microsoft.com/office/powerpoint/2010/main" val="3985683182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93589" y="1822442"/>
            <a:ext cx="7556822" cy="3766798"/>
          </a:xfrm>
          <a:prstGeom prst="roundRect">
            <a:avLst/>
          </a:prstGeom>
          <a:noFill/>
          <a:ln w="38100">
            <a:solidFill>
              <a:srgbClr val="C00000"/>
            </a:solidFill>
            <a:prstDash val="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sz="2200" dirty="0"/>
              <a:t>Cara </a:t>
            </a:r>
            <a:r>
              <a:rPr lang="en-US" sz="2200" dirty="0" err="1"/>
              <a:t>mengonversi</a:t>
            </a:r>
            <a:r>
              <a:rPr lang="en-US" sz="2200" dirty="0"/>
              <a:t> </a:t>
            </a:r>
            <a:r>
              <a:rPr lang="en-US" sz="2200" dirty="0" err="1"/>
              <a:t>bilangan</a:t>
            </a:r>
            <a:r>
              <a:rPr lang="en-US" sz="2200" dirty="0"/>
              <a:t> </a:t>
            </a:r>
            <a:r>
              <a:rPr lang="en-US" sz="2200" dirty="0" err="1"/>
              <a:t>heksadesimal</a:t>
            </a:r>
            <a:r>
              <a:rPr lang="en-US" sz="2200" dirty="0"/>
              <a:t> </a:t>
            </a:r>
            <a:r>
              <a:rPr lang="en-US" sz="2200" dirty="0" err="1"/>
              <a:t>bulat</a:t>
            </a:r>
            <a:r>
              <a:rPr lang="en-US" sz="2200" dirty="0"/>
              <a:t> </a:t>
            </a:r>
            <a:r>
              <a:rPr lang="en-US" sz="2200" dirty="0" err="1"/>
              <a:t>menjadi</a:t>
            </a:r>
            <a:r>
              <a:rPr lang="en-US" sz="2200" dirty="0"/>
              <a:t> format </a:t>
            </a:r>
            <a:r>
              <a:rPr lang="en-US" sz="2200" dirty="0" err="1"/>
              <a:t>desimal</a:t>
            </a:r>
            <a:r>
              <a:rPr lang="en-US" sz="2200" dirty="0"/>
              <a:t> </a:t>
            </a:r>
            <a:r>
              <a:rPr lang="en-US" sz="2200" dirty="0" err="1"/>
              <a:t>adalah</a:t>
            </a:r>
            <a:r>
              <a:rPr lang="en-US" sz="2200" dirty="0"/>
              <a:t> :</a:t>
            </a:r>
          </a:p>
          <a:p>
            <a:pPr marL="0" indent="0">
              <a:buNone/>
            </a:pPr>
            <a:r>
              <a:rPr lang="en-US" sz="2200" dirty="0"/>
              <a:t>A12</a:t>
            </a:r>
            <a:r>
              <a:rPr lang="en-GB" sz="2200" baseline="-25000" dirty="0"/>
              <a:t>16</a:t>
            </a:r>
            <a:r>
              <a:rPr lang="en-GB" sz="2200" dirty="0"/>
              <a:t> = (10x16</a:t>
            </a:r>
            <a:r>
              <a:rPr lang="en-GB" sz="2200" baseline="30000" dirty="0"/>
              <a:t>2</a:t>
            </a:r>
            <a:r>
              <a:rPr lang="en-GB" sz="2200" dirty="0"/>
              <a:t>) + (1x16</a:t>
            </a:r>
            <a:r>
              <a:rPr lang="en-GB" sz="2200" baseline="30000" dirty="0"/>
              <a:t>1</a:t>
            </a:r>
            <a:r>
              <a:rPr lang="en-GB" sz="2200" dirty="0"/>
              <a:t>) + (2x16</a:t>
            </a:r>
            <a:r>
              <a:rPr lang="en-GB" sz="2200" baseline="30000" dirty="0"/>
              <a:t>0</a:t>
            </a:r>
            <a:r>
              <a:rPr lang="en-GB" sz="2200" dirty="0"/>
              <a:t>)</a:t>
            </a:r>
            <a:endParaRPr lang="en-US" sz="2200" dirty="0"/>
          </a:p>
          <a:p>
            <a:pPr marL="0" indent="0">
              <a:buNone/>
            </a:pPr>
            <a:r>
              <a:rPr lang="en-US" sz="2200" dirty="0"/>
              <a:t>            = 2560 + 16 + 2                                      = 2578</a:t>
            </a:r>
            <a:r>
              <a:rPr lang="en-GB" sz="2200" baseline="-25000" dirty="0"/>
              <a:t>1</a:t>
            </a:r>
            <a:r>
              <a:rPr lang="id-ID" sz="2200" baseline="-25000" dirty="0"/>
              <a:t>0</a:t>
            </a:r>
            <a:endParaRPr lang="en-GB" sz="2200" baseline="-25000" dirty="0"/>
          </a:p>
          <a:p>
            <a:pPr marL="0" indent="0">
              <a:buNone/>
            </a:pPr>
            <a:r>
              <a:rPr lang="en-US" sz="2200" dirty="0" err="1"/>
              <a:t>Sedangkan</a:t>
            </a:r>
            <a:r>
              <a:rPr lang="en-US" sz="2200" dirty="0"/>
              <a:t> </a:t>
            </a:r>
            <a:r>
              <a:rPr lang="en-US" sz="2200" dirty="0" err="1"/>
              <a:t>cara</a:t>
            </a:r>
            <a:r>
              <a:rPr lang="en-US" sz="2200" dirty="0"/>
              <a:t> </a:t>
            </a:r>
            <a:r>
              <a:rPr lang="en-US" sz="2200" dirty="0" err="1"/>
              <a:t>mengonversi</a:t>
            </a:r>
            <a:r>
              <a:rPr lang="en-US" sz="2200" dirty="0"/>
              <a:t> </a:t>
            </a:r>
            <a:r>
              <a:rPr lang="en-US" sz="2200" dirty="0" err="1"/>
              <a:t>bilangan</a:t>
            </a:r>
            <a:r>
              <a:rPr lang="en-US" sz="2200" dirty="0"/>
              <a:t> </a:t>
            </a:r>
            <a:r>
              <a:rPr lang="en-US" sz="2200" dirty="0" err="1"/>
              <a:t>heksadesimal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angka</a:t>
            </a:r>
            <a:r>
              <a:rPr lang="en-US" sz="2200" dirty="0"/>
              <a:t> di </a:t>
            </a:r>
            <a:r>
              <a:rPr lang="en-US" sz="2200" dirty="0" err="1"/>
              <a:t>belakang</a:t>
            </a:r>
            <a:r>
              <a:rPr lang="en-US" sz="2200" dirty="0"/>
              <a:t> </a:t>
            </a:r>
            <a:r>
              <a:rPr lang="en-US" sz="2200" dirty="0" err="1"/>
              <a:t>koma</a:t>
            </a:r>
            <a:r>
              <a:rPr lang="en-US" sz="2200" dirty="0"/>
              <a:t> </a:t>
            </a:r>
            <a:r>
              <a:rPr lang="en-US" sz="2200" dirty="0" err="1"/>
              <a:t>adalah</a:t>
            </a:r>
            <a:r>
              <a:rPr lang="en-US" sz="2200" dirty="0"/>
              <a:t> :</a:t>
            </a:r>
          </a:p>
          <a:p>
            <a:pPr marL="0" indent="0">
              <a:buNone/>
            </a:pPr>
            <a:r>
              <a:rPr lang="en-US" sz="2200" dirty="0"/>
              <a:t>A12,21</a:t>
            </a:r>
            <a:r>
              <a:rPr lang="en-GB" sz="2200" baseline="-25000" dirty="0"/>
              <a:t>16</a:t>
            </a:r>
            <a:r>
              <a:rPr lang="en-US" sz="2200" dirty="0"/>
              <a:t>  = </a:t>
            </a:r>
            <a:r>
              <a:rPr lang="en-GB" sz="2200" dirty="0"/>
              <a:t>(10x16</a:t>
            </a:r>
            <a:r>
              <a:rPr lang="en-GB" sz="2200" baseline="30000" dirty="0"/>
              <a:t>2</a:t>
            </a:r>
            <a:r>
              <a:rPr lang="en-GB" sz="2200" dirty="0"/>
              <a:t>) + (1x16</a:t>
            </a:r>
            <a:r>
              <a:rPr lang="en-GB" sz="2200" baseline="30000" dirty="0"/>
              <a:t>1</a:t>
            </a:r>
            <a:r>
              <a:rPr lang="en-GB" sz="2200" dirty="0"/>
              <a:t>) + (2x16</a:t>
            </a:r>
            <a:r>
              <a:rPr lang="en-GB" sz="2200" baseline="30000" dirty="0"/>
              <a:t>0</a:t>
            </a:r>
            <a:r>
              <a:rPr lang="en-GB" sz="2200" dirty="0"/>
              <a:t>) + (2x16</a:t>
            </a:r>
            <a:r>
              <a:rPr lang="en-GB" sz="2200" baseline="30000" dirty="0"/>
              <a:t>-1</a:t>
            </a:r>
            <a:r>
              <a:rPr lang="en-GB" sz="2200" dirty="0"/>
              <a:t>) + (1x16</a:t>
            </a:r>
            <a:r>
              <a:rPr lang="en-GB" sz="2200" baseline="30000" dirty="0"/>
              <a:t>-2</a:t>
            </a:r>
            <a:r>
              <a:rPr lang="en-GB" sz="2200" dirty="0"/>
              <a:t>) </a:t>
            </a:r>
          </a:p>
          <a:p>
            <a:pPr marL="0" indent="0">
              <a:buNone/>
            </a:pPr>
            <a:r>
              <a:rPr lang="en-GB" sz="2200" dirty="0"/>
              <a:t>	     = 2560 + 16 + 2 + 0,125 + 0,00391 </a:t>
            </a:r>
          </a:p>
          <a:p>
            <a:pPr marL="0" indent="0">
              <a:buNone/>
            </a:pPr>
            <a:r>
              <a:rPr lang="en-GB" sz="2200" dirty="0"/>
              <a:t>	     = 2578,12891</a:t>
            </a:r>
            <a:r>
              <a:rPr lang="en-GB" sz="2200" baseline="-25000" dirty="0"/>
              <a:t>1</a:t>
            </a:r>
            <a:r>
              <a:rPr lang="id-ID" sz="2200" baseline="-25000" dirty="0"/>
              <a:t>0</a:t>
            </a:r>
            <a:endParaRPr lang="en-GB" sz="2200" baseline="-250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962708" y="908720"/>
            <a:ext cx="5218584" cy="6480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9E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pc="300" dirty="0" err="1">
                <a:ln w="3175">
                  <a:solidFill>
                    <a:srgbClr val="C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</a:rPr>
              <a:t>Bilangan</a:t>
            </a:r>
            <a:r>
              <a:rPr lang="en-US" b="1" spc="300" dirty="0">
                <a:ln w="3175">
                  <a:solidFill>
                    <a:srgbClr val="C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id-ID" b="1" spc="300" dirty="0">
                <a:ln w="3175">
                  <a:solidFill>
                    <a:srgbClr val="C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</a:rPr>
              <a:t>Heksadesimal</a:t>
            </a:r>
          </a:p>
        </p:txBody>
      </p:sp>
    </p:spTree>
    <p:extLst>
      <p:ext uri="{BB962C8B-B14F-4D97-AF65-F5344CB8AC3E}">
        <p14:creationId xmlns:p14="http://schemas.microsoft.com/office/powerpoint/2010/main" val="4210965936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566664" y="980728"/>
            <a:ext cx="6010672" cy="1339831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Konversi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bilangan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dengan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pembagian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berulang</a:t>
            </a:r>
            <a:endParaRPr lang="id-ID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899592" y="2492896"/>
            <a:ext cx="7344816" cy="2880320"/>
          </a:xfrm>
          <a:prstGeom prst="roundRect">
            <a:avLst/>
          </a:prstGeom>
          <a:ln w="38100">
            <a:solidFill>
              <a:schemeClr val="accent3">
                <a:lumMod val="75000"/>
              </a:schemeClr>
            </a:solidFill>
            <a:prstDash val="dash"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GB" sz="2800" spc="50" dirty="0" err="1"/>
              <a:t>Teknik</a:t>
            </a:r>
            <a:r>
              <a:rPr lang="en-GB" sz="2800" spc="50" dirty="0"/>
              <a:t> </a:t>
            </a:r>
            <a:r>
              <a:rPr lang="en-GB" sz="2800" spc="50" dirty="0" err="1"/>
              <a:t>konversi</a:t>
            </a:r>
            <a:r>
              <a:rPr lang="en-GB" sz="2800" spc="50" dirty="0"/>
              <a:t> </a:t>
            </a:r>
            <a:r>
              <a:rPr lang="en-GB" sz="2800" spc="50" dirty="0" err="1"/>
              <a:t>bilangan</a:t>
            </a:r>
            <a:r>
              <a:rPr lang="en-GB" sz="2800" spc="50" dirty="0"/>
              <a:t> </a:t>
            </a:r>
            <a:r>
              <a:rPr lang="en-GB" sz="2800" spc="50" dirty="0" err="1"/>
              <a:t>lainnya</a:t>
            </a:r>
            <a:r>
              <a:rPr lang="en-GB" sz="2800" spc="50" dirty="0"/>
              <a:t> </a:t>
            </a:r>
            <a:r>
              <a:rPr lang="en-GB" sz="2800" spc="50" dirty="0" err="1"/>
              <a:t>adalah</a:t>
            </a:r>
            <a:r>
              <a:rPr lang="en-GB" sz="2800" spc="50" dirty="0"/>
              <a:t> </a:t>
            </a:r>
            <a:r>
              <a:rPr lang="en-GB" sz="2800" spc="50" dirty="0" err="1"/>
              <a:t>pembagian</a:t>
            </a:r>
            <a:r>
              <a:rPr lang="en-GB" sz="2800" spc="50" dirty="0"/>
              <a:t> </a:t>
            </a:r>
            <a:r>
              <a:rPr lang="en-GB" sz="2800" spc="50" dirty="0" err="1"/>
              <a:t>secara</a:t>
            </a:r>
            <a:r>
              <a:rPr lang="en-GB" sz="2800" spc="50" dirty="0"/>
              <a:t> </a:t>
            </a:r>
            <a:r>
              <a:rPr lang="en-GB" sz="2800" spc="50" dirty="0" err="1"/>
              <a:t>berulang</a:t>
            </a:r>
            <a:r>
              <a:rPr lang="en-GB" sz="2800" spc="50" dirty="0"/>
              <a:t>. </a:t>
            </a:r>
            <a:r>
              <a:rPr lang="en-GB" sz="2800" spc="50" dirty="0" err="1"/>
              <a:t>Bilangan</a:t>
            </a:r>
            <a:r>
              <a:rPr lang="en-GB" sz="2800" spc="50" dirty="0"/>
              <a:t> </a:t>
            </a:r>
            <a:r>
              <a:rPr lang="en-GB" sz="2800" spc="50" dirty="0" err="1"/>
              <a:t>awal</a:t>
            </a:r>
            <a:r>
              <a:rPr lang="en-GB" sz="2800" spc="50" dirty="0"/>
              <a:t> yang </a:t>
            </a:r>
            <a:r>
              <a:rPr lang="en-GB" sz="2800" spc="50" dirty="0" err="1"/>
              <a:t>akan</a:t>
            </a:r>
            <a:r>
              <a:rPr lang="en-GB" sz="2800" spc="50" dirty="0"/>
              <a:t> </a:t>
            </a:r>
            <a:r>
              <a:rPr lang="en-GB" sz="2800" spc="50" dirty="0" err="1"/>
              <a:t>dikonversi</a:t>
            </a:r>
            <a:r>
              <a:rPr lang="en-GB" sz="2800" spc="50" dirty="0"/>
              <a:t> </a:t>
            </a:r>
            <a:r>
              <a:rPr lang="en-GB" sz="2800" spc="50" dirty="0" err="1"/>
              <a:t>dibagi</a:t>
            </a:r>
            <a:r>
              <a:rPr lang="en-GB" sz="2800" spc="50" dirty="0"/>
              <a:t> </a:t>
            </a:r>
            <a:r>
              <a:rPr lang="en-GB" sz="2800" spc="50" dirty="0" err="1"/>
              <a:t>dengan</a:t>
            </a:r>
            <a:r>
              <a:rPr lang="en-GB" sz="2800" spc="50" dirty="0"/>
              <a:t> basis </a:t>
            </a:r>
            <a:r>
              <a:rPr lang="en-GB" sz="2800" spc="50" dirty="0" err="1"/>
              <a:t>bilangan</a:t>
            </a:r>
            <a:r>
              <a:rPr lang="en-GB" sz="2800" spc="50" dirty="0"/>
              <a:t> </a:t>
            </a:r>
            <a:r>
              <a:rPr lang="en-GB" sz="2800" spc="50" dirty="0" err="1"/>
              <a:t>hasilnya</a:t>
            </a:r>
            <a:r>
              <a:rPr lang="en-GB" sz="2800" spc="50" dirty="0"/>
              <a:t>. </a:t>
            </a:r>
            <a:r>
              <a:rPr lang="en-GB" sz="2800" spc="50" dirty="0" err="1"/>
              <a:t>Sebagai</a:t>
            </a:r>
            <a:r>
              <a:rPr lang="en-GB" sz="2800" spc="50" dirty="0"/>
              <a:t> </a:t>
            </a:r>
            <a:r>
              <a:rPr lang="en-GB" sz="2800" spc="50" dirty="0" err="1"/>
              <a:t>contoh</a:t>
            </a:r>
            <a:r>
              <a:rPr lang="en-GB" sz="2800" spc="50" dirty="0"/>
              <a:t>, </a:t>
            </a:r>
            <a:r>
              <a:rPr lang="en-GB" sz="2800" spc="50" dirty="0" err="1"/>
              <a:t>bilangan</a:t>
            </a:r>
            <a:r>
              <a:rPr lang="en-GB" sz="2800" spc="50" dirty="0"/>
              <a:t> </a:t>
            </a:r>
            <a:r>
              <a:rPr lang="en-GB" sz="2800" spc="50" dirty="0" err="1"/>
              <a:t>Oktal</a:t>
            </a:r>
            <a:r>
              <a:rPr lang="en-GB" sz="2800" spc="50" dirty="0"/>
              <a:t> yang </a:t>
            </a:r>
            <a:r>
              <a:rPr lang="en-GB" sz="2800" spc="50" dirty="0" err="1"/>
              <a:t>akan</a:t>
            </a:r>
            <a:r>
              <a:rPr lang="en-GB" sz="2800" spc="50" dirty="0"/>
              <a:t> </a:t>
            </a:r>
            <a:r>
              <a:rPr lang="en-GB" sz="2800" spc="50" dirty="0" err="1"/>
              <a:t>dikonversi</a:t>
            </a:r>
            <a:r>
              <a:rPr lang="en-GB" sz="2800" spc="50" dirty="0"/>
              <a:t> </a:t>
            </a:r>
            <a:r>
              <a:rPr lang="en-GB" sz="2800" spc="50" dirty="0" err="1"/>
              <a:t>menjadi</a:t>
            </a:r>
            <a:r>
              <a:rPr lang="en-GB" sz="2800" spc="50" dirty="0"/>
              <a:t> </a:t>
            </a:r>
            <a:r>
              <a:rPr lang="en-GB" sz="2800" spc="50" dirty="0" err="1"/>
              <a:t>desimal</a:t>
            </a:r>
            <a:r>
              <a:rPr lang="en-GB" sz="2800" spc="50" dirty="0"/>
              <a:t> </a:t>
            </a:r>
            <a:r>
              <a:rPr lang="en-GB" sz="2800" spc="50" dirty="0" err="1"/>
              <a:t>dibagi</a:t>
            </a:r>
            <a:r>
              <a:rPr lang="en-GB" sz="2800" spc="50" dirty="0"/>
              <a:t> </a:t>
            </a:r>
            <a:r>
              <a:rPr lang="en-GB" sz="2800" spc="50" dirty="0" err="1"/>
              <a:t>dengan</a:t>
            </a:r>
            <a:r>
              <a:rPr lang="en-GB" sz="2800" spc="50" dirty="0"/>
              <a:t> </a:t>
            </a:r>
            <a:r>
              <a:rPr lang="en-GB" sz="2800" spc="50" dirty="0" err="1"/>
              <a:t>angka</a:t>
            </a:r>
            <a:r>
              <a:rPr lang="en-GB" sz="2800" spc="50" dirty="0"/>
              <a:t> 10.</a:t>
            </a:r>
            <a:endParaRPr lang="en-US" sz="2800" spc="50" dirty="0"/>
          </a:p>
        </p:txBody>
      </p:sp>
    </p:spTree>
    <p:extLst>
      <p:ext uri="{BB962C8B-B14F-4D97-AF65-F5344CB8AC3E}">
        <p14:creationId xmlns:p14="http://schemas.microsoft.com/office/powerpoint/2010/main" val="2610353869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0864" y="2302269"/>
            <a:ext cx="3826768" cy="365994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spc="50" dirty="0" err="1"/>
              <a:t>Penulisan</a:t>
            </a:r>
            <a:r>
              <a:rPr lang="en-GB" sz="2400" spc="50" dirty="0"/>
              <a:t> </a:t>
            </a:r>
            <a:r>
              <a:rPr lang="en-GB" sz="2400" spc="50" dirty="0" err="1"/>
              <a:t>hasil</a:t>
            </a:r>
            <a:r>
              <a:rPr lang="en-GB" sz="2400" spc="50" dirty="0"/>
              <a:t> </a:t>
            </a:r>
            <a:r>
              <a:rPr lang="en-GB" sz="2400" spc="50" dirty="0" err="1"/>
              <a:t>konversi</a:t>
            </a:r>
            <a:r>
              <a:rPr lang="en-GB" sz="2400" spc="50" dirty="0"/>
              <a:t> </a:t>
            </a:r>
            <a:r>
              <a:rPr lang="en-GB" sz="2400" spc="50" dirty="0" err="1"/>
              <a:t>bilangan</a:t>
            </a:r>
            <a:r>
              <a:rPr lang="en-GB" sz="2400" spc="50" dirty="0"/>
              <a:t> 192</a:t>
            </a:r>
            <a:r>
              <a:rPr lang="en-GB" sz="2400" spc="50" baseline="-25000" dirty="0"/>
              <a:t>10</a:t>
            </a:r>
            <a:r>
              <a:rPr lang="en-GB" sz="2400" spc="50" dirty="0"/>
              <a:t> </a:t>
            </a:r>
            <a:r>
              <a:rPr lang="en-GB" sz="2400" spc="50" dirty="0" err="1"/>
              <a:t>ke</a:t>
            </a:r>
            <a:r>
              <a:rPr lang="en-GB" sz="2400" spc="50" dirty="0"/>
              <a:t> </a:t>
            </a:r>
            <a:r>
              <a:rPr lang="en-GB" sz="2400" spc="50" dirty="0" err="1"/>
              <a:t>dalam</a:t>
            </a:r>
            <a:r>
              <a:rPr lang="en-GB" sz="2400" spc="50" dirty="0"/>
              <a:t> </a:t>
            </a:r>
            <a:r>
              <a:rPr lang="en-GB" sz="2400" spc="50" dirty="0" err="1"/>
              <a:t>bentuk</a:t>
            </a:r>
            <a:r>
              <a:rPr lang="en-GB" sz="2400" spc="50" dirty="0"/>
              <a:t> </a:t>
            </a:r>
            <a:r>
              <a:rPr lang="en-GB" sz="2400" spc="50" dirty="0" err="1"/>
              <a:t>biner</a:t>
            </a:r>
            <a:r>
              <a:rPr lang="en-GB" sz="2400" spc="50" dirty="0"/>
              <a:t> </a:t>
            </a:r>
            <a:r>
              <a:rPr lang="en-GB" sz="2400" spc="50" dirty="0" err="1"/>
              <a:t>adalah</a:t>
            </a:r>
            <a:r>
              <a:rPr lang="en-GB" sz="2400" spc="50" dirty="0"/>
              <a:t> </a:t>
            </a:r>
            <a:r>
              <a:rPr lang="en-GB" sz="2400" spc="50" dirty="0" err="1"/>
              <a:t>menuliskan</a:t>
            </a:r>
            <a:r>
              <a:rPr lang="en-GB" sz="2400" spc="50" dirty="0"/>
              <a:t> </a:t>
            </a:r>
            <a:r>
              <a:rPr lang="en-GB" sz="2400" spc="50" dirty="0" err="1"/>
              <a:t>sisa</a:t>
            </a:r>
            <a:r>
              <a:rPr lang="en-GB" sz="2400" spc="50" dirty="0"/>
              <a:t> </a:t>
            </a:r>
            <a:r>
              <a:rPr lang="en-GB" sz="2400" spc="50" dirty="0" err="1"/>
              <a:t>hasil</a:t>
            </a:r>
            <a:r>
              <a:rPr lang="en-GB" sz="2400" spc="50" dirty="0"/>
              <a:t> </a:t>
            </a:r>
            <a:r>
              <a:rPr lang="en-GB" sz="2400" spc="50" dirty="0" err="1"/>
              <a:t>bagi</a:t>
            </a:r>
            <a:r>
              <a:rPr lang="en-GB" sz="2400" spc="50" dirty="0"/>
              <a:t> </a:t>
            </a:r>
            <a:r>
              <a:rPr lang="en-GB" sz="2400" spc="50" dirty="0" err="1"/>
              <a:t>dari</a:t>
            </a:r>
            <a:r>
              <a:rPr lang="en-GB" sz="2400" spc="50" dirty="0"/>
              <a:t> </a:t>
            </a:r>
            <a:r>
              <a:rPr lang="en-GB" sz="2400" spc="50" dirty="0" err="1"/>
              <a:t>bawah</a:t>
            </a:r>
            <a:r>
              <a:rPr lang="en-GB" sz="2400" spc="50" dirty="0"/>
              <a:t> </a:t>
            </a:r>
            <a:r>
              <a:rPr lang="en-GB" sz="2400" spc="50" dirty="0" err="1"/>
              <a:t>ke</a:t>
            </a:r>
            <a:r>
              <a:rPr lang="en-GB" sz="2400" spc="50" dirty="0"/>
              <a:t> </a:t>
            </a:r>
            <a:r>
              <a:rPr lang="en-GB" sz="2400" spc="50" dirty="0" err="1"/>
              <a:t>atas</a:t>
            </a:r>
            <a:r>
              <a:rPr lang="en-GB" sz="2400" spc="50" dirty="0"/>
              <a:t>, </a:t>
            </a:r>
            <a:r>
              <a:rPr lang="en-GB" sz="2400" spc="50" dirty="0" err="1"/>
              <a:t>sehingga</a:t>
            </a:r>
            <a:r>
              <a:rPr lang="en-GB" sz="2400" spc="50" dirty="0"/>
              <a:t> </a:t>
            </a:r>
            <a:r>
              <a:rPr lang="en-GB" sz="2400" spc="50" dirty="0" err="1"/>
              <a:t>diperoleh</a:t>
            </a:r>
            <a:r>
              <a:rPr lang="en-GB" sz="2400" spc="50" dirty="0"/>
              <a:t> </a:t>
            </a:r>
            <a:r>
              <a:rPr lang="en-GB" sz="2400" spc="50" dirty="0" err="1"/>
              <a:t>hasil</a:t>
            </a:r>
            <a:r>
              <a:rPr lang="en-GB" sz="2400" spc="50" dirty="0"/>
              <a:t> 11000000</a:t>
            </a:r>
            <a:r>
              <a:rPr lang="en-GB" sz="2400" spc="50" baseline="-25000" dirty="0"/>
              <a:t> 2</a:t>
            </a:r>
            <a:r>
              <a:rPr lang="en-GB" sz="2400" spc="50" dirty="0"/>
              <a:t>. </a:t>
            </a:r>
            <a:r>
              <a:rPr lang="en-GB" sz="2400" spc="50" dirty="0" err="1"/>
              <a:t>Jadi</a:t>
            </a:r>
            <a:r>
              <a:rPr lang="en-GB" sz="2400" spc="50" dirty="0"/>
              <a:t>, </a:t>
            </a:r>
            <a:r>
              <a:rPr lang="en-GB" sz="2400" b="1" spc="50" dirty="0"/>
              <a:t>192</a:t>
            </a:r>
            <a:r>
              <a:rPr lang="en-GB" sz="2400" b="1" spc="50" baseline="-25000" dirty="0"/>
              <a:t>10</a:t>
            </a:r>
            <a:r>
              <a:rPr lang="en-GB" sz="2400" b="1" spc="50" dirty="0"/>
              <a:t> = 11000000</a:t>
            </a:r>
            <a:r>
              <a:rPr lang="en-GB" sz="2400" b="1" spc="50" baseline="-25000" dirty="0"/>
              <a:t> 2</a:t>
            </a:r>
            <a:r>
              <a:rPr lang="id-ID" sz="2400" spc="50" dirty="0"/>
              <a:t>.</a:t>
            </a:r>
            <a:endParaRPr lang="en-GB" sz="2400" b="1" spc="5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788024" y="2263630"/>
                <a:ext cx="3168352" cy="393325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192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= 96 </a:t>
                </a:r>
                <a:r>
                  <a:rPr lang="en-GB" sz="2400" dirty="0" err="1"/>
                  <a:t>sisa</a:t>
                </a:r>
                <a:r>
                  <a:rPr lang="en-GB" sz="2400" dirty="0"/>
                  <a:t> 0 </a:t>
                </a:r>
              </a:p>
              <a:p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96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= 48 </a:t>
                </a:r>
                <a:r>
                  <a:rPr lang="en-GB" sz="2400" dirty="0" err="1"/>
                  <a:t>sisa</a:t>
                </a:r>
                <a:r>
                  <a:rPr lang="en-GB" sz="2400" dirty="0"/>
                  <a:t> 0</a:t>
                </a:r>
              </a:p>
              <a:p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48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= 24 </a:t>
                </a:r>
                <a:r>
                  <a:rPr lang="en-GB" sz="2400" dirty="0" err="1"/>
                  <a:t>sisa</a:t>
                </a:r>
                <a:r>
                  <a:rPr lang="en-GB" sz="2400" dirty="0"/>
                  <a:t> 0</a:t>
                </a:r>
              </a:p>
              <a:p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24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= 12 </a:t>
                </a:r>
                <a:r>
                  <a:rPr lang="en-GB" sz="2400" dirty="0" err="1"/>
                  <a:t>sisa</a:t>
                </a:r>
                <a:r>
                  <a:rPr lang="en-GB" sz="2400" dirty="0"/>
                  <a:t> 0</a:t>
                </a:r>
              </a:p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= 6 </a:t>
                </a:r>
                <a:r>
                  <a:rPr lang="en-GB" sz="2400" dirty="0" err="1"/>
                  <a:t>sisa</a:t>
                </a:r>
                <a:r>
                  <a:rPr lang="en-GB" sz="2400" dirty="0"/>
                  <a:t> 0</a:t>
                </a:r>
              </a:p>
              <a:p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= 3 </a:t>
                </a:r>
                <a:r>
                  <a:rPr lang="en-GB" sz="2400" dirty="0" err="1"/>
                  <a:t>sisa</a:t>
                </a:r>
                <a:r>
                  <a:rPr lang="en-GB" sz="2400" dirty="0"/>
                  <a:t> 0</a:t>
                </a:r>
              </a:p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= 1 </a:t>
                </a:r>
                <a:r>
                  <a:rPr lang="en-GB" sz="2400" dirty="0" err="1"/>
                  <a:t>sisa</a:t>
                </a:r>
                <a:r>
                  <a:rPr lang="en-GB" sz="2400" dirty="0"/>
                  <a:t> 1</a:t>
                </a:r>
              </a:p>
              <a:p>
                <a:endParaRPr lang="en-GB" sz="12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024" y="2263630"/>
                <a:ext cx="3168352" cy="393325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 w="1270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860864" y="1491326"/>
            <a:ext cx="6984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Konversikan</a:t>
            </a:r>
            <a:r>
              <a:rPr lang="en-GB" sz="2800" dirty="0"/>
              <a:t> </a:t>
            </a:r>
            <a:r>
              <a:rPr lang="en-GB" sz="2800" dirty="0" err="1"/>
              <a:t>bilangan</a:t>
            </a:r>
            <a:r>
              <a:rPr lang="en-GB" sz="2800" dirty="0"/>
              <a:t> 192</a:t>
            </a:r>
            <a:r>
              <a:rPr lang="en-GB" sz="2800" baseline="-25000" dirty="0"/>
              <a:t>10 </a:t>
            </a:r>
            <a:r>
              <a:rPr lang="en-GB" sz="2800" dirty="0"/>
              <a:t> </a:t>
            </a:r>
            <a:r>
              <a:rPr lang="en-GB" sz="2800" dirty="0" err="1"/>
              <a:t>menjadi</a:t>
            </a:r>
            <a:r>
              <a:rPr lang="en-GB" sz="2800" dirty="0"/>
              <a:t> </a:t>
            </a:r>
            <a:r>
              <a:rPr lang="en-GB" sz="2800" dirty="0" err="1"/>
              <a:t>bilangan</a:t>
            </a:r>
            <a:r>
              <a:rPr lang="en-GB" sz="2800" dirty="0"/>
              <a:t> </a:t>
            </a:r>
            <a:r>
              <a:rPr lang="en-GB" sz="2800" dirty="0" err="1"/>
              <a:t>berbasis</a:t>
            </a:r>
            <a:r>
              <a:rPr lang="en-GB" sz="2800" dirty="0"/>
              <a:t> </a:t>
            </a:r>
            <a:r>
              <a:rPr lang="en-GB" sz="2800" dirty="0" err="1"/>
              <a:t>biner</a:t>
            </a:r>
            <a:r>
              <a:rPr lang="en-GB" sz="2800" dirty="0"/>
              <a:t>.</a:t>
            </a: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2845296" y="476672"/>
            <a:ext cx="6047184" cy="68848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Konversi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bilangan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desimal</a:t>
            </a:r>
            <a:endParaRPr lang="id-ID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Arc 10"/>
          <p:cNvSpPr/>
          <p:nvPr/>
        </p:nvSpPr>
        <p:spPr>
          <a:xfrm>
            <a:off x="4788024" y="2536938"/>
            <a:ext cx="3024336" cy="3556358"/>
          </a:xfrm>
          <a:prstGeom prst="arc">
            <a:avLst>
              <a:gd name="adj1" fmla="val 17049897"/>
              <a:gd name="adj2" fmla="val 6972337"/>
            </a:avLst>
          </a:prstGeom>
          <a:ln w="38100">
            <a:solidFill>
              <a:srgbClr val="3A1953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19030154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1377531"/>
            <a:ext cx="6984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Konversikan</a:t>
            </a:r>
            <a:r>
              <a:rPr lang="en-GB" sz="2800" dirty="0"/>
              <a:t> </a:t>
            </a:r>
            <a:r>
              <a:rPr lang="en-GB" sz="2800" dirty="0" err="1"/>
              <a:t>bilangan</a:t>
            </a:r>
            <a:r>
              <a:rPr lang="en-GB" sz="2800" dirty="0"/>
              <a:t> 200</a:t>
            </a:r>
            <a:r>
              <a:rPr lang="en-GB" sz="2800" baseline="-25000" dirty="0"/>
              <a:t>10 </a:t>
            </a:r>
            <a:r>
              <a:rPr lang="en-GB" sz="2800" dirty="0"/>
              <a:t> </a:t>
            </a:r>
            <a:r>
              <a:rPr lang="en-GB" sz="2800" dirty="0" err="1"/>
              <a:t>menjadi</a:t>
            </a:r>
            <a:r>
              <a:rPr lang="en-GB" sz="2800" dirty="0"/>
              <a:t> </a:t>
            </a:r>
            <a:r>
              <a:rPr lang="en-GB" sz="2800" dirty="0" err="1"/>
              <a:t>bilangan</a:t>
            </a:r>
            <a:r>
              <a:rPr lang="en-GB" sz="2800" dirty="0"/>
              <a:t> </a:t>
            </a:r>
            <a:r>
              <a:rPr lang="en-GB" sz="2800" dirty="0" err="1"/>
              <a:t>berbasis</a:t>
            </a:r>
            <a:r>
              <a:rPr lang="en-GB" sz="2800" dirty="0"/>
              <a:t> </a:t>
            </a:r>
            <a:r>
              <a:rPr lang="en-GB" sz="2800" dirty="0" err="1"/>
              <a:t>oktal</a:t>
            </a:r>
            <a:r>
              <a:rPr lang="en-GB" sz="2800" dirty="0"/>
              <a:t>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69232" y="628822"/>
            <a:ext cx="6047184" cy="68848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Konversi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bilangan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desimal</a:t>
            </a:r>
            <a:endParaRPr lang="id-ID" b="1" dirty="0">
              <a:solidFill>
                <a:schemeClr val="accent6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860032" y="2402882"/>
                <a:ext cx="3456384" cy="153837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txBody>
              <a:bodyPr wrap="square" rtlCol="0" anchor="ctr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200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= 25 </a:t>
                </a:r>
                <a:r>
                  <a:rPr lang="en-GB" sz="2800" dirty="0" err="1"/>
                  <a:t>sisa</a:t>
                </a:r>
                <a:r>
                  <a:rPr lang="en-GB" sz="2800" dirty="0"/>
                  <a:t> 0 </a:t>
                </a:r>
              </a:p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25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= 3 </a:t>
                </a:r>
                <a:r>
                  <a:rPr lang="en-GB" sz="2800" dirty="0" err="1"/>
                  <a:t>sisa</a:t>
                </a:r>
                <a:r>
                  <a:rPr lang="en-GB" sz="2800" dirty="0"/>
                  <a:t> 1</a:t>
                </a:r>
              </a:p>
              <a:p>
                <a:endParaRPr lang="en-GB" sz="1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2402882"/>
                <a:ext cx="3456384" cy="153837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827584" y="2403757"/>
            <a:ext cx="3826768" cy="30089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err="1"/>
              <a:t>Penulisan</a:t>
            </a:r>
            <a:r>
              <a:rPr lang="en-GB" sz="2400" dirty="0"/>
              <a:t> </a:t>
            </a:r>
            <a:r>
              <a:rPr lang="en-GB" sz="2400" dirty="0" err="1"/>
              <a:t>hasil</a:t>
            </a:r>
            <a:r>
              <a:rPr lang="en-GB" sz="2400" dirty="0"/>
              <a:t> </a:t>
            </a:r>
            <a:r>
              <a:rPr lang="en-GB" sz="2400" dirty="0" err="1"/>
              <a:t>konversi</a:t>
            </a:r>
            <a:r>
              <a:rPr lang="en-GB" sz="2400" dirty="0"/>
              <a:t> </a:t>
            </a:r>
            <a:r>
              <a:rPr lang="en-GB" sz="2400" dirty="0" err="1"/>
              <a:t>bilangan</a:t>
            </a:r>
            <a:r>
              <a:rPr lang="en-GB" sz="2400" dirty="0"/>
              <a:t> 200</a:t>
            </a:r>
            <a:r>
              <a:rPr lang="en-GB" sz="2400" baseline="-25000" dirty="0"/>
              <a:t>10</a:t>
            </a:r>
            <a:r>
              <a:rPr lang="en-GB" sz="2400" dirty="0"/>
              <a:t> </a:t>
            </a:r>
            <a:r>
              <a:rPr lang="en-GB" sz="2400" dirty="0" err="1"/>
              <a:t>ke</a:t>
            </a:r>
            <a:r>
              <a:rPr lang="en-GB" sz="2400" dirty="0"/>
              <a:t>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dirty="0" err="1"/>
              <a:t>bentuk</a:t>
            </a:r>
            <a:r>
              <a:rPr lang="en-GB" sz="2400" dirty="0"/>
              <a:t> </a:t>
            </a:r>
            <a:r>
              <a:rPr lang="en-GB" sz="2400" dirty="0" err="1"/>
              <a:t>biner</a:t>
            </a:r>
            <a:r>
              <a:rPr lang="en-GB" sz="2400" dirty="0"/>
              <a:t> </a:t>
            </a:r>
            <a:r>
              <a:rPr lang="en-GB" sz="2400" dirty="0" err="1"/>
              <a:t>adalah</a:t>
            </a:r>
            <a:r>
              <a:rPr lang="en-GB" sz="2400" dirty="0"/>
              <a:t> </a:t>
            </a:r>
            <a:r>
              <a:rPr lang="en-GB" sz="2400" dirty="0" err="1"/>
              <a:t>menuliskan</a:t>
            </a:r>
            <a:r>
              <a:rPr lang="en-GB" sz="2400" dirty="0"/>
              <a:t> </a:t>
            </a:r>
            <a:r>
              <a:rPr lang="en-GB" sz="2400" dirty="0" err="1"/>
              <a:t>sisa</a:t>
            </a:r>
            <a:r>
              <a:rPr lang="en-GB" sz="2400" dirty="0"/>
              <a:t> </a:t>
            </a:r>
            <a:r>
              <a:rPr lang="en-GB" sz="2400" dirty="0" err="1"/>
              <a:t>hasil</a:t>
            </a:r>
            <a:r>
              <a:rPr lang="en-GB" sz="2400" dirty="0"/>
              <a:t> </a:t>
            </a:r>
            <a:r>
              <a:rPr lang="en-GB" sz="2400" dirty="0" err="1"/>
              <a:t>bagi</a:t>
            </a:r>
            <a:r>
              <a:rPr lang="en-GB" sz="2400" dirty="0"/>
              <a:t> </a:t>
            </a:r>
            <a:r>
              <a:rPr lang="en-GB" sz="2400" dirty="0" err="1"/>
              <a:t>dari</a:t>
            </a:r>
            <a:r>
              <a:rPr lang="en-GB" sz="2400" dirty="0"/>
              <a:t> </a:t>
            </a:r>
            <a:r>
              <a:rPr lang="en-GB" sz="2400" dirty="0" err="1"/>
              <a:t>bawah</a:t>
            </a:r>
            <a:r>
              <a:rPr lang="en-GB" sz="2400" dirty="0"/>
              <a:t> </a:t>
            </a:r>
            <a:r>
              <a:rPr lang="en-GB" sz="2400" dirty="0" err="1"/>
              <a:t>ke</a:t>
            </a:r>
            <a:r>
              <a:rPr lang="en-GB" sz="2400" dirty="0"/>
              <a:t> </a:t>
            </a:r>
            <a:r>
              <a:rPr lang="en-GB" sz="2400" dirty="0" err="1"/>
              <a:t>atas</a:t>
            </a:r>
            <a:r>
              <a:rPr lang="en-GB" sz="2400" dirty="0"/>
              <a:t>, </a:t>
            </a:r>
            <a:r>
              <a:rPr lang="en-GB" sz="2400" dirty="0" err="1"/>
              <a:t>sehingga</a:t>
            </a:r>
            <a:r>
              <a:rPr lang="en-GB" sz="2400" dirty="0"/>
              <a:t> </a:t>
            </a:r>
            <a:r>
              <a:rPr lang="en-GB" sz="2400" dirty="0" err="1"/>
              <a:t>diperoleh</a:t>
            </a:r>
            <a:r>
              <a:rPr lang="en-GB" sz="2400" dirty="0"/>
              <a:t> </a:t>
            </a:r>
            <a:r>
              <a:rPr lang="en-GB" sz="2400" dirty="0" err="1"/>
              <a:t>hasil</a:t>
            </a:r>
            <a:r>
              <a:rPr lang="en-GB" sz="2400" dirty="0"/>
              <a:t> 310</a:t>
            </a:r>
            <a:r>
              <a:rPr lang="en-GB" sz="2400" baseline="-25000" dirty="0"/>
              <a:t>8</a:t>
            </a:r>
            <a:r>
              <a:rPr lang="en-GB" sz="2400" dirty="0"/>
              <a:t>. </a:t>
            </a:r>
            <a:r>
              <a:rPr lang="en-GB" sz="2400" dirty="0" err="1"/>
              <a:t>Jadi</a:t>
            </a:r>
            <a:r>
              <a:rPr lang="en-GB" sz="2400" dirty="0"/>
              <a:t>, </a:t>
            </a:r>
            <a:r>
              <a:rPr lang="en-GB" sz="2400" b="1" dirty="0"/>
              <a:t>200</a:t>
            </a:r>
            <a:r>
              <a:rPr lang="en-GB" sz="2400" b="1" baseline="-25000" dirty="0"/>
              <a:t>10</a:t>
            </a:r>
            <a:r>
              <a:rPr lang="en-GB" sz="2400" b="1" dirty="0"/>
              <a:t> = 310</a:t>
            </a:r>
            <a:r>
              <a:rPr lang="en-GB" sz="2400" b="1" baseline="-25000" dirty="0"/>
              <a:t>8</a:t>
            </a:r>
            <a:r>
              <a:rPr lang="id-ID" sz="2400" dirty="0"/>
              <a:t>.</a:t>
            </a:r>
            <a:endParaRPr lang="en-GB" sz="2400" b="1" dirty="0"/>
          </a:p>
        </p:txBody>
      </p:sp>
      <p:sp>
        <p:nvSpPr>
          <p:cNvPr id="2" name="Arc 1"/>
          <p:cNvSpPr/>
          <p:nvPr/>
        </p:nvSpPr>
        <p:spPr>
          <a:xfrm rot="9204528">
            <a:off x="5669062" y="2896355"/>
            <a:ext cx="1771161" cy="858784"/>
          </a:xfrm>
          <a:prstGeom prst="arc">
            <a:avLst>
              <a:gd name="adj1" fmla="val 9613806"/>
              <a:gd name="adj2" fmla="val 687619"/>
            </a:avLst>
          </a:prstGeom>
          <a:ln w="28575">
            <a:solidFill>
              <a:schemeClr val="accent5">
                <a:lumMod val="50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8233002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485156" y="908720"/>
            <a:ext cx="6173688" cy="83577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err="1">
                <a:solidFill>
                  <a:schemeClr val="bg1"/>
                </a:solidFill>
                <a:latin typeface="+mj-lt"/>
                <a:cs typeface="Aharoni" pitchFamily="2" charset="-79"/>
              </a:rPr>
              <a:t>Sistem</a:t>
            </a:r>
            <a:r>
              <a:rPr lang="en-US" sz="4000" b="1" dirty="0">
                <a:solidFill>
                  <a:schemeClr val="bg1"/>
                </a:solidFill>
                <a:latin typeface="+mj-lt"/>
                <a:cs typeface="Aharoni" pitchFamily="2" charset="-79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+mj-lt"/>
                <a:cs typeface="Aharoni" pitchFamily="2" charset="-79"/>
              </a:rPr>
              <a:t>Penyandian</a:t>
            </a:r>
            <a:r>
              <a:rPr lang="en-US" sz="4000" b="1" dirty="0">
                <a:solidFill>
                  <a:schemeClr val="bg1"/>
                </a:solidFill>
                <a:latin typeface="+mj-lt"/>
                <a:cs typeface="Aharoni" pitchFamily="2" charset="-79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+mj-lt"/>
                <a:cs typeface="Aharoni" pitchFamily="2" charset="-79"/>
              </a:rPr>
              <a:t>Bilangan</a:t>
            </a:r>
            <a:endParaRPr lang="id-ID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9612" y="1844824"/>
            <a:ext cx="6984776" cy="3960440"/>
          </a:xfrm>
          <a:prstGeom prst="roundRect">
            <a:avLst>
              <a:gd name="adj" fmla="val 7357"/>
            </a:avLst>
          </a:prstGeom>
          <a:ln w="28575">
            <a:solidFill>
              <a:srgbClr val="953735"/>
            </a:solidFill>
            <a:prstDash val="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2350" spc="80" dirty="0" err="1"/>
              <a:t>Komputer</a:t>
            </a:r>
            <a:r>
              <a:rPr lang="en-GB" sz="2350" spc="80" dirty="0"/>
              <a:t> </a:t>
            </a:r>
            <a:r>
              <a:rPr lang="en-GB" sz="2350" spc="80" dirty="0" err="1"/>
              <a:t>hanya</a:t>
            </a:r>
            <a:r>
              <a:rPr lang="en-GB" sz="2350" spc="80" dirty="0"/>
              <a:t> </a:t>
            </a:r>
            <a:r>
              <a:rPr lang="en-GB" sz="2350" spc="80" dirty="0" err="1"/>
              <a:t>mengenali</a:t>
            </a:r>
            <a:r>
              <a:rPr lang="en-GB" sz="2350" spc="80" dirty="0"/>
              <a:t> </a:t>
            </a:r>
            <a:r>
              <a:rPr lang="en-GB" sz="2350" spc="80" dirty="0" err="1"/>
              <a:t>bilangan</a:t>
            </a:r>
            <a:r>
              <a:rPr lang="en-GB" sz="2350" spc="80" dirty="0"/>
              <a:t> </a:t>
            </a:r>
            <a:r>
              <a:rPr lang="en-GB" sz="2350" spc="80" dirty="0" err="1"/>
              <a:t>biner</a:t>
            </a:r>
            <a:r>
              <a:rPr lang="en-GB" sz="2350" spc="80" dirty="0"/>
              <a:t>, </a:t>
            </a:r>
            <a:r>
              <a:rPr lang="en-GB" sz="2350" spc="80" dirty="0" err="1"/>
              <a:t>sehingga</a:t>
            </a:r>
            <a:r>
              <a:rPr lang="en-GB" sz="2350" spc="80" dirty="0"/>
              <a:t> </a:t>
            </a:r>
            <a:r>
              <a:rPr lang="en-GB" sz="2350" spc="80" dirty="0" err="1"/>
              <a:t>ketika</a:t>
            </a:r>
            <a:r>
              <a:rPr lang="en-GB" sz="2350" spc="80" dirty="0"/>
              <a:t> </a:t>
            </a:r>
            <a:r>
              <a:rPr lang="en-GB" sz="2350" i="1" spc="80" dirty="0"/>
              <a:t>user</a:t>
            </a:r>
            <a:r>
              <a:rPr lang="en-GB" sz="2350" spc="80" dirty="0"/>
              <a:t> </a:t>
            </a:r>
            <a:r>
              <a:rPr lang="en-GB" sz="2350" spc="80" dirty="0" err="1"/>
              <a:t>mengetikkan</a:t>
            </a:r>
            <a:r>
              <a:rPr lang="en-GB" sz="2350" spc="80" dirty="0"/>
              <a:t> </a:t>
            </a:r>
            <a:r>
              <a:rPr lang="en-GB" sz="2350" spc="80" dirty="0" err="1"/>
              <a:t>angka</a:t>
            </a:r>
            <a:r>
              <a:rPr lang="en-GB" sz="2350" spc="80" dirty="0"/>
              <a:t> 8 </a:t>
            </a:r>
            <a:r>
              <a:rPr lang="en-GB" sz="2350" spc="80" dirty="0" err="1"/>
              <a:t>pada</a:t>
            </a:r>
            <a:r>
              <a:rPr lang="en-GB" sz="2350" spc="80" dirty="0"/>
              <a:t> </a:t>
            </a:r>
            <a:r>
              <a:rPr lang="en-GB" sz="2350" i="1" spc="80" dirty="0"/>
              <a:t>keyboard</a:t>
            </a:r>
            <a:r>
              <a:rPr lang="en-GB" sz="2350" spc="80" dirty="0"/>
              <a:t>, </a:t>
            </a:r>
            <a:r>
              <a:rPr lang="en-GB" sz="2350" spc="80" dirty="0" err="1"/>
              <a:t>angka</a:t>
            </a:r>
            <a:r>
              <a:rPr lang="en-GB" sz="2350" spc="80" dirty="0"/>
              <a:t> </a:t>
            </a:r>
            <a:r>
              <a:rPr lang="en-GB" sz="2350" spc="80" dirty="0" err="1"/>
              <a:t>tersebut</a:t>
            </a:r>
            <a:r>
              <a:rPr lang="en-GB" sz="2350" spc="80" dirty="0"/>
              <a:t> </a:t>
            </a:r>
            <a:r>
              <a:rPr lang="en-GB" sz="2350" spc="80" dirty="0" err="1"/>
              <a:t>harus</a:t>
            </a:r>
            <a:r>
              <a:rPr lang="en-GB" sz="2350" spc="80" dirty="0"/>
              <a:t> di-</a:t>
            </a:r>
            <a:r>
              <a:rPr lang="en-GB" sz="2350" i="1" spc="80" dirty="0"/>
              <a:t>encode </a:t>
            </a:r>
            <a:r>
              <a:rPr lang="en-GB" sz="2350" spc="80" dirty="0" err="1"/>
              <a:t>ke</a:t>
            </a:r>
            <a:r>
              <a:rPr lang="en-GB" sz="2350" spc="80" dirty="0"/>
              <a:t> </a:t>
            </a:r>
            <a:r>
              <a:rPr lang="en-GB" sz="2350" spc="80" dirty="0" err="1"/>
              <a:t>dalam</a:t>
            </a:r>
            <a:r>
              <a:rPr lang="en-GB" sz="2350" spc="80" dirty="0"/>
              <a:t> </a:t>
            </a:r>
            <a:r>
              <a:rPr lang="en-GB" sz="2350" spc="80" dirty="0" err="1"/>
              <a:t>bilangan</a:t>
            </a:r>
            <a:r>
              <a:rPr lang="en-GB" sz="2350" spc="80" dirty="0"/>
              <a:t> </a:t>
            </a:r>
            <a:r>
              <a:rPr lang="en-GB" sz="2350" spc="80" dirty="0" err="1"/>
              <a:t>biner</a:t>
            </a:r>
            <a:r>
              <a:rPr lang="en-GB" sz="2350" spc="80" dirty="0"/>
              <a:t> </a:t>
            </a:r>
            <a:r>
              <a:rPr lang="en-GB" sz="2350" spc="80" dirty="0" err="1"/>
              <a:t>untuk</a:t>
            </a:r>
            <a:r>
              <a:rPr lang="en-GB" sz="2350" spc="80" dirty="0"/>
              <a:t> </a:t>
            </a:r>
            <a:r>
              <a:rPr lang="en-GB" sz="2350" spc="80" dirty="0" err="1"/>
              <a:t>kemudian</a:t>
            </a:r>
            <a:r>
              <a:rPr lang="en-GB" sz="2350" spc="80" dirty="0"/>
              <a:t> </a:t>
            </a:r>
            <a:r>
              <a:rPr lang="en-GB" sz="2350" spc="80" dirty="0" err="1"/>
              <a:t>diproses</a:t>
            </a:r>
            <a:r>
              <a:rPr lang="en-GB" sz="2350" spc="80" dirty="0"/>
              <a:t> </a:t>
            </a:r>
            <a:r>
              <a:rPr lang="en-GB" sz="2350" spc="80" dirty="0" err="1"/>
              <a:t>oleh</a:t>
            </a:r>
            <a:r>
              <a:rPr lang="en-GB" sz="2350" spc="80" dirty="0"/>
              <a:t> CPU.</a:t>
            </a:r>
            <a:endParaRPr lang="id-ID" sz="2350" spc="80" dirty="0"/>
          </a:p>
          <a:p>
            <a:pPr marL="0" indent="0" algn="just">
              <a:buNone/>
            </a:pPr>
            <a:r>
              <a:rPr lang="en-GB" sz="2350" spc="80" dirty="0"/>
              <a:t>CPU </a:t>
            </a:r>
            <a:r>
              <a:rPr lang="en-GB" sz="2350" spc="80" dirty="0" err="1"/>
              <a:t>kemudian</a:t>
            </a:r>
            <a:r>
              <a:rPr lang="en-GB" sz="2350" spc="80" dirty="0"/>
              <a:t> </a:t>
            </a:r>
            <a:r>
              <a:rPr lang="en-GB" sz="2350" spc="80" dirty="0" err="1"/>
              <a:t>akan</a:t>
            </a:r>
            <a:r>
              <a:rPr lang="en-GB" sz="2350" spc="80" dirty="0"/>
              <a:t> </a:t>
            </a:r>
            <a:r>
              <a:rPr lang="en-GB" sz="2350" spc="80" dirty="0" err="1"/>
              <a:t>mengolah</a:t>
            </a:r>
            <a:r>
              <a:rPr lang="en-GB" sz="2350" spc="80" dirty="0"/>
              <a:t> </a:t>
            </a:r>
            <a:r>
              <a:rPr lang="en-GB" sz="2350" spc="80" dirty="0" err="1"/>
              <a:t>dan</a:t>
            </a:r>
            <a:r>
              <a:rPr lang="en-GB" sz="2350" spc="80" dirty="0"/>
              <a:t> </a:t>
            </a:r>
            <a:r>
              <a:rPr lang="en-GB" sz="2350" spc="80" dirty="0" err="1"/>
              <a:t>mengirimkan</a:t>
            </a:r>
            <a:r>
              <a:rPr lang="en-GB" sz="2350" spc="80" dirty="0"/>
              <a:t> data </a:t>
            </a:r>
            <a:r>
              <a:rPr lang="en-GB" sz="2350" spc="80" dirty="0" err="1"/>
              <a:t>dalam</a:t>
            </a:r>
            <a:r>
              <a:rPr lang="en-GB" sz="2350" spc="80" dirty="0"/>
              <a:t> </a:t>
            </a:r>
            <a:r>
              <a:rPr lang="en-GB" sz="2350" spc="80" dirty="0" err="1"/>
              <a:t>bentuk</a:t>
            </a:r>
            <a:r>
              <a:rPr lang="en-GB" sz="2350" spc="80" dirty="0"/>
              <a:t> </a:t>
            </a:r>
            <a:r>
              <a:rPr lang="en-GB" sz="2350" spc="80" dirty="0" err="1"/>
              <a:t>biner</a:t>
            </a:r>
            <a:r>
              <a:rPr lang="en-GB" sz="2350" spc="80" dirty="0"/>
              <a:t> yang </a:t>
            </a:r>
            <a:r>
              <a:rPr lang="en-GB" sz="2350" spc="80" dirty="0" err="1"/>
              <a:t>kemudian</a:t>
            </a:r>
            <a:r>
              <a:rPr lang="en-GB" sz="2350" spc="80" dirty="0"/>
              <a:t> di-</a:t>
            </a:r>
            <a:r>
              <a:rPr lang="en-GB" sz="2350" i="1" spc="80" dirty="0"/>
              <a:t>encode </a:t>
            </a:r>
            <a:r>
              <a:rPr lang="en-GB" sz="2350" spc="80" dirty="0" err="1"/>
              <a:t>kembali</a:t>
            </a:r>
            <a:r>
              <a:rPr lang="en-GB" sz="2350" spc="80" dirty="0"/>
              <a:t> </a:t>
            </a:r>
            <a:r>
              <a:rPr lang="en-GB" sz="2350" spc="80" dirty="0" err="1"/>
              <a:t>menjadi</a:t>
            </a:r>
            <a:r>
              <a:rPr lang="en-GB" sz="2350" spc="80" dirty="0"/>
              <a:t> </a:t>
            </a:r>
            <a:r>
              <a:rPr lang="en-GB" sz="2350" spc="80" dirty="0" err="1"/>
              <a:t>desimal</a:t>
            </a:r>
            <a:r>
              <a:rPr lang="en-GB" sz="2350" spc="80" dirty="0"/>
              <a:t> </a:t>
            </a:r>
            <a:r>
              <a:rPr lang="en-GB" sz="2350" spc="80" dirty="0" err="1"/>
              <a:t>untuk</a:t>
            </a:r>
            <a:r>
              <a:rPr lang="en-GB" sz="2350" spc="80" dirty="0"/>
              <a:t> </a:t>
            </a:r>
            <a:r>
              <a:rPr lang="en-GB" sz="2350" spc="80" dirty="0" err="1"/>
              <a:t>ditampilkan</a:t>
            </a:r>
            <a:r>
              <a:rPr lang="en-GB" sz="2350" spc="80" dirty="0"/>
              <a:t> di </a:t>
            </a:r>
            <a:r>
              <a:rPr lang="en-GB" sz="2350" spc="80" dirty="0" err="1"/>
              <a:t>layar</a:t>
            </a:r>
            <a:r>
              <a:rPr lang="en-GB" sz="2350" spc="80" dirty="0"/>
              <a:t> </a:t>
            </a:r>
            <a:r>
              <a:rPr lang="en-GB" sz="2350" spc="80" dirty="0" err="1"/>
              <a:t>komputer</a:t>
            </a:r>
            <a:r>
              <a:rPr lang="en-GB" sz="2350" spc="80" dirty="0"/>
              <a:t>. </a:t>
            </a:r>
            <a:r>
              <a:rPr lang="en-GB" sz="2350" spc="80" dirty="0" err="1"/>
              <a:t>Terdapat</a:t>
            </a:r>
            <a:r>
              <a:rPr lang="en-GB" sz="2350" spc="80" dirty="0"/>
              <a:t> </a:t>
            </a:r>
            <a:r>
              <a:rPr lang="en-GB" sz="2350" spc="80" dirty="0" err="1"/>
              <a:t>beberapa</a:t>
            </a:r>
            <a:r>
              <a:rPr lang="en-GB" sz="2350" spc="80" dirty="0"/>
              <a:t> </a:t>
            </a:r>
            <a:r>
              <a:rPr lang="en-GB" sz="2350" spc="80" dirty="0" err="1"/>
              <a:t>bentuk</a:t>
            </a:r>
            <a:r>
              <a:rPr lang="en-GB" sz="2350" spc="80" dirty="0"/>
              <a:t> </a:t>
            </a:r>
            <a:r>
              <a:rPr lang="en-GB" sz="2350" spc="80" dirty="0" err="1"/>
              <a:t>bilangan</a:t>
            </a:r>
            <a:r>
              <a:rPr lang="en-GB" sz="2350" spc="80" dirty="0"/>
              <a:t> yang </a:t>
            </a:r>
            <a:r>
              <a:rPr lang="en-GB" sz="2350" spc="80" dirty="0" err="1"/>
              <a:t>disandikan</a:t>
            </a:r>
            <a:r>
              <a:rPr lang="en-GB" sz="2350" spc="80" dirty="0"/>
              <a:t>, di </a:t>
            </a:r>
            <a:r>
              <a:rPr lang="en-GB" sz="2350" spc="80" dirty="0" err="1"/>
              <a:t>antaranya</a:t>
            </a:r>
            <a:r>
              <a:rPr lang="en-GB" sz="2350" spc="80" dirty="0"/>
              <a:t> </a:t>
            </a:r>
            <a:r>
              <a:rPr lang="en-GB" sz="2350" spc="80" dirty="0" err="1"/>
              <a:t>adalah</a:t>
            </a:r>
            <a:r>
              <a:rPr lang="id-ID" sz="2350" spc="80" dirty="0"/>
              <a:t>.</a:t>
            </a:r>
            <a:endParaRPr lang="en-US" sz="2350" spc="8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636720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355921" y="217398"/>
            <a:ext cx="5434608" cy="72290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Bilangan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bersandi</a:t>
            </a:r>
            <a:endParaRPr lang="id-ID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680211" y="1412776"/>
            <a:ext cx="4437908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b="1" spc="50" dirty="0"/>
              <a:t>1. Binary Coded Decimal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680211" y="1988841"/>
            <a:ext cx="7708214" cy="1872208"/>
          </a:xfrm>
          <a:prstGeom prst="roundRect">
            <a:avLst/>
          </a:prstGeom>
          <a:ln w="38100">
            <a:solidFill>
              <a:srgbClr val="CC6600"/>
            </a:solidFill>
            <a:prstDash val="dash"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 err="1"/>
              <a:t>Pada</a:t>
            </a:r>
            <a:r>
              <a:rPr lang="en-GB" sz="2400" dirty="0"/>
              <a:t> </a:t>
            </a:r>
            <a:r>
              <a:rPr lang="en-GB" sz="2400" dirty="0" err="1"/>
              <a:t>sistem</a:t>
            </a:r>
            <a:r>
              <a:rPr lang="en-GB" sz="2400" dirty="0"/>
              <a:t> </a:t>
            </a:r>
            <a:r>
              <a:rPr lang="en-GB" sz="2400" dirty="0" err="1"/>
              <a:t>penyandian</a:t>
            </a:r>
            <a:r>
              <a:rPr lang="en-GB" sz="2400" dirty="0"/>
              <a:t> BCD, </a:t>
            </a:r>
            <a:r>
              <a:rPr lang="en-GB" sz="2400" dirty="0" err="1"/>
              <a:t>setiap</a:t>
            </a:r>
            <a:r>
              <a:rPr lang="en-GB" sz="2400" dirty="0"/>
              <a:t> </a:t>
            </a:r>
            <a:r>
              <a:rPr lang="en-GB" sz="2400" dirty="0" err="1"/>
              <a:t>bilangan</a:t>
            </a:r>
            <a:r>
              <a:rPr lang="en-GB" sz="2400" dirty="0"/>
              <a:t> </a:t>
            </a:r>
            <a:r>
              <a:rPr lang="en-GB" sz="2400" dirty="0" err="1"/>
              <a:t>akan</a:t>
            </a:r>
            <a:r>
              <a:rPr lang="en-GB" sz="2400" dirty="0"/>
              <a:t> </a:t>
            </a:r>
            <a:r>
              <a:rPr lang="en-GB" sz="2400" dirty="0" err="1"/>
              <a:t>diuraikan</a:t>
            </a:r>
            <a:r>
              <a:rPr lang="en-GB" sz="2400" dirty="0"/>
              <a:t> </a:t>
            </a:r>
            <a:r>
              <a:rPr lang="en-GB" sz="2400" dirty="0" err="1"/>
              <a:t>dan</a:t>
            </a:r>
            <a:r>
              <a:rPr lang="en-GB" sz="2400" dirty="0"/>
              <a:t> </a:t>
            </a:r>
            <a:r>
              <a:rPr lang="en-GB" sz="2400" dirty="0" err="1"/>
              <a:t>disandikan</a:t>
            </a:r>
            <a:r>
              <a:rPr lang="en-GB" sz="2400" dirty="0"/>
              <a:t> </a:t>
            </a:r>
            <a:r>
              <a:rPr lang="en-GB" sz="2400" dirty="0" err="1"/>
              <a:t>berdasarkan</a:t>
            </a:r>
            <a:r>
              <a:rPr lang="en-GB" sz="2400" dirty="0"/>
              <a:t> </a:t>
            </a:r>
            <a:r>
              <a:rPr lang="en-GB" sz="2400" dirty="0" err="1"/>
              <a:t>sistem</a:t>
            </a:r>
            <a:r>
              <a:rPr lang="en-GB" sz="2400" dirty="0"/>
              <a:t> </a:t>
            </a:r>
            <a:r>
              <a:rPr lang="en-GB" sz="2400" dirty="0" err="1"/>
              <a:t>biner</a:t>
            </a:r>
            <a:r>
              <a:rPr lang="en-GB" sz="2400" dirty="0"/>
              <a:t>. </a:t>
            </a:r>
            <a:r>
              <a:rPr lang="en-GB" sz="2400" dirty="0" err="1"/>
              <a:t>Dibutuhkan</a:t>
            </a:r>
            <a:r>
              <a:rPr lang="en-GB" sz="2400" dirty="0"/>
              <a:t> 4 bit </a:t>
            </a:r>
            <a:r>
              <a:rPr lang="en-GB" sz="2400" dirty="0" err="1"/>
              <a:t>biner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menyajikan</a:t>
            </a:r>
            <a:r>
              <a:rPr lang="en-GB" sz="2400" dirty="0"/>
              <a:t> </a:t>
            </a:r>
            <a:r>
              <a:rPr lang="en-GB" sz="2400" dirty="0" err="1"/>
              <a:t>setiap</a:t>
            </a:r>
            <a:r>
              <a:rPr lang="en-GB" sz="2400" dirty="0"/>
              <a:t> digit </a:t>
            </a:r>
            <a:r>
              <a:rPr lang="en-GB" sz="2400" dirty="0" err="1"/>
              <a:t>bilangan</a:t>
            </a:r>
            <a:r>
              <a:rPr lang="en-GB" sz="2400" dirty="0"/>
              <a:t> </a:t>
            </a:r>
            <a:r>
              <a:rPr lang="en-GB" sz="2400" dirty="0" err="1"/>
              <a:t>desimal</a:t>
            </a:r>
            <a:r>
              <a:rPr lang="en-GB" sz="2400" dirty="0"/>
              <a:t>. </a:t>
            </a:r>
            <a:r>
              <a:rPr lang="en-GB" sz="2400" dirty="0" err="1"/>
              <a:t>Perhatikan</a:t>
            </a:r>
            <a:r>
              <a:rPr lang="en-GB" sz="2400" dirty="0"/>
              <a:t> </a:t>
            </a:r>
            <a:r>
              <a:rPr lang="en-GB" sz="2400" dirty="0" err="1"/>
              <a:t>contoh</a:t>
            </a:r>
            <a:r>
              <a:rPr lang="en-GB" sz="2400" dirty="0"/>
              <a:t> </a:t>
            </a:r>
            <a:r>
              <a:rPr lang="en-GB" sz="2400" dirty="0" err="1"/>
              <a:t>berikut</a:t>
            </a:r>
            <a:r>
              <a:rPr lang="en-GB" sz="2400" dirty="0"/>
              <a:t> :</a:t>
            </a:r>
            <a:endParaRPr lang="en-US" sz="24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998178"/>
              </p:ext>
            </p:extLst>
          </p:nvPr>
        </p:nvGraphicFramePr>
        <p:xfrm>
          <a:off x="720125" y="4107138"/>
          <a:ext cx="7668300" cy="169812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1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7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7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7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1735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Nilai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Desimal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854">
                <a:tc>
                  <a:txBody>
                    <a:bodyPr/>
                    <a:lstStyle/>
                    <a:p>
                      <a:r>
                        <a:rPr lang="en-GB" b="1" dirty="0"/>
                        <a:t>Sandi BCD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1001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0111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0101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0537">
                <a:tc>
                  <a:txBody>
                    <a:bodyPr/>
                    <a:lstStyle/>
                    <a:p>
                      <a:r>
                        <a:rPr lang="en-GB" b="1" dirty="0" err="1"/>
                        <a:t>Kelompok</a:t>
                      </a:r>
                      <a:r>
                        <a:rPr lang="en-GB" b="1" dirty="0"/>
                        <a:t> 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/>
                        <a:t>Ketiga</a:t>
                      </a:r>
                      <a:r>
                        <a:rPr lang="en-GB" b="1" dirty="0"/>
                        <a:t> </a:t>
                      </a:r>
                      <a:r>
                        <a:rPr lang="en-GB" b="1" dirty="0" err="1"/>
                        <a:t>bernilai</a:t>
                      </a:r>
                      <a:r>
                        <a:rPr lang="en-GB" b="1" baseline="0" dirty="0"/>
                        <a:t> </a:t>
                      </a:r>
                      <a:r>
                        <a:rPr lang="en-GB" b="1" baseline="0" dirty="0" err="1"/>
                        <a:t>ratusan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/>
                        <a:t>Kedua</a:t>
                      </a:r>
                      <a:r>
                        <a:rPr lang="en-GB" b="1" dirty="0"/>
                        <a:t> </a:t>
                      </a:r>
                      <a:r>
                        <a:rPr lang="en-GB" b="1" dirty="0" err="1"/>
                        <a:t>bernilai</a:t>
                      </a:r>
                      <a:r>
                        <a:rPr lang="en-GB" b="1" baseline="0" dirty="0"/>
                        <a:t> </a:t>
                      </a:r>
                      <a:r>
                        <a:rPr lang="en-GB" b="1" baseline="0" dirty="0" err="1"/>
                        <a:t>puluhan</a:t>
                      </a:r>
                      <a:r>
                        <a:rPr lang="en-GB" b="1" baseline="0" dirty="0"/>
                        <a:t> 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/>
                        <a:t>Kesatu</a:t>
                      </a:r>
                      <a:r>
                        <a:rPr lang="en-GB" b="1" dirty="0"/>
                        <a:t> </a:t>
                      </a:r>
                      <a:r>
                        <a:rPr lang="en-GB" b="1" dirty="0" err="1"/>
                        <a:t>bernilai</a:t>
                      </a:r>
                      <a:r>
                        <a:rPr lang="en-GB" b="1" baseline="0" dirty="0"/>
                        <a:t> </a:t>
                      </a:r>
                      <a:r>
                        <a:rPr lang="en-GB" b="1" baseline="0" dirty="0" err="1"/>
                        <a:t>satuan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4875695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347864" y="95411"/>
            <a:ext cx="5434608" cy="72290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Bilangan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bersandi</a:t>
            </a:r>
            <a:endParaRPr lang="id-ID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755576" y="1268760"/>
            <a:ext cx="4219748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id-ID" sz="2800" b="1" dirty="0"/>
              <a:t>2</a:t>
            </a:r>
            <a:r>
              <a:rPr lang="en-US" sz="2800" b="1" dirty="0"/>
              <a:t>. Binary Coded Hexadecimal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755576" y="2151254"/>
            <a:ext cx="4219748" cy="3942041"/>
          </a:xfrm>
          <a:prstGeom prst="roundRect">
            <a:avLst/>
          </a:prstGeom>
          <a:ln w="38100">
            <a:solidFill>
              <a:srgbClr val="CC6600"/>
            </a:solidFill>
            <a:prstDash val="dash"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spc="50" dirty="0" err="1"/>
              <a:t>Sistem</a:t>
            </a:r>
            <a:r>
              <a:rPr lang="en-GB" sz="2400" spc="50" dirty="0"/>
              <a:t> </a:t>
            </a:r>
            <a:r>
              <a:rPr lang="en-GB" sz="2400" spc="50" dirty="0" err="1"/>
              <a:t>sandi</a:t>
            </a:r>
            <a:r>
              <a:rPr lang="en-GB" sz="2400" spc="50" dirty="0"/>
              <a:t> BCH </a:t>
            </a:r>
            <a:r>
              <a:rPr lang="en-GB" sz="2400" spc="50" dirty="0" err="1"/>
              <a:t>digunakan</a:t>
            </a:r>
            <a:r>
              <a:rPr lang="en-GB" sz="2400" spc="50" dirty="0"/>
              <a:t> </a:t>
            </a:r>
            <a:r>
              <a:rPr lang="en-GB" sz="2400" spc="50" dirty="0" err="1"/>
              <a:t>untuk</a:t>
            </a:r>
            <a:r>
              <a:rPr lang="en-GB" sz="2400" spc="50" dirty="0"/>
              <a:t> </a:t>
            </a:r>
            <a:r>
              <a:rPr lang="en-GB" sz="2400" spc="50" dirty="0" err="1"/>
              <a:t>menyajikan</a:t>
            </a:r>
            <a:r>
              <a:rPr lang="en-GB" sz="2400" spc="50" dirty="0"/>
              <a:t> data </a:t>
            </a:r>
            <a:r>
              <a:rPr lang="en-GB" sz="2400" spc="50" dirty="0" err="1"/>
              <a:t>Heksadesimal</a:t>
            </a:r>
            <a:r>
              <a:rPr lang="en-GB" sz="2400" spc="50" dirty="0"/>
              <a:t> </a:t>
            </a:r>
            <a:r>
              <a:rPr lang="en-GB" sz="2400" spc="50" dirty="0" err="1"/>
              <a:t>dalam</a:t>
            </a:r>
            <a:r>
              <a:rPr lang="en-GB" sz="2400" spc="50" dirty="0"/>
              <a:t> </a:t>
            </a:r>
            <a:r>
              <a:rPr lang="en-GB" sz="2400" spc="50" dirty="0" err="1"/>
              <a:t>bentuk</a:t>
            </a:r>
            <a:r>
              <a:rPr lang="en-GB" sz="2400" spc="50" dirty="0"/>
              <a:t> </a:t>
            </a:r>
            <a:r>
              <a:rPr lang="en-GB" sz="2400" spc="50" dirty="0" err="1"/>
              <a:t>biner</a:t>
            </a:r>
            <a:r>
              <a:rPr lang="en-GB" sz="2400" spc="50" dirty="0"/>
              <a:t>. </a:t>
            </a:r>
            <a:r>
              <a:rPr lang="en-GB" sz="2400" spc="50" dirty="0" err="1"/>
              <a:t>Sama</a:t>
            </a:r>
            <a:r>
              <a:rPr lang="en-GB" sz="2400" spc="50" dirty="0"/>
              <a:t> </a:t>
            </a:r>
            <a:r>
              <a:rPr lang="en-GB" sz="2400" spc="50" dirty="0" err="1"/>
              <a:t>seperti</a:t>
            </a:r>
            <a:r>
              <a:rPr lang="en-GB" sz="2400" spc="50" dirty="0"/>
              <a:t> BCD, </a:t>
            </a:r>
            <a:r>
              <a:rPr lang="en-GB" sz="2400" spc="50" dirty="0" err="1"/>
              <a:t>setiap</a:t>
            </a:r>
            <a:r>
              <a:rPr lang="en-GB" sz="2400" spc="50" dirty="0"/>
              <a:t> digit </a:t>
            </a:r>
            <a:r>
              <a:rPr lang="en-GB" sz="2400" spc="50" dirty="0" err="1"/>
              <a:t>bilangan</a:t>
            </a:r>
            <a:r>
              <a:rPr lang="en-GB" sz="2400" spc="50" dirty="0"/>
              <a:t> </a:t>
            </a:r>
            <a:r>
              <a:rPr lang="en-GB" sz="2400" spc="50" dirty="0" err="1"/>
              <a:t>akan</a:t>
            </a:r>
            <a:r>
              <a:rPr lang="en-GB" sz="2400" spc="50" dirty="0"/>
              <a:t> </a:t>
            </a:r>
            <a:r>
              <a:rPr lang="en-GB" sz="2400" spc="50" dirty="0" err="1"/>
              <a:t>diubah</a:t>
            </a:r>
            <a:r>
              <a:rPr lang="en-GB" sz="2400" spc="50" dirty="0"/>
              <a:t> </a:t>
            </a:r>
            <a:r>
              <a:rPr lang="en-GB" sz="2400" spc="50" dirty="0" err="1"/>
              <a:t>dalam</a:t>
            </a:r>
            <a:r>
              <a:rPr lang="en-GB" sz="2400" spc="50" dirty="0"/>
              <a:t> </a:t>
            </a:r>
            <a:r>
              <a:rPr lang="en-GB" sz="2400" spc="50" dirty="0" err="1"/>
              <a:t>kelompok</a:t>
            </a:r>
            <a:r>
              <a:rPr lang="en-GB" sz="2400" spc="50" dirty="0"/>
              <a:t> yang </a:t>
            </a:r>
            <a:r>
              <a:rPr lang="en-GB" sz="2400" spc="50" dirty="0" err="1"/>
              <a:t>terdiri</a:t>
            </a:r>
            <a:r>
              <a:rPr lang="en-GB" sz="2400" spc="50" dirty="0"/>
              <a:t> </a:t>
            </a:r>
            <a:r>
              <a:rPr lang="en-GB" sz="2400" spc="50" dirty="0" err="1"/>
              <a:t>atas</a:t>
            </a:r>
            <a:r>
              <a:rPr lang="en-GB" sz="2400" spc="50" dirty="0"/>
              <a:t> </a:t>
            </a:r>
            <a:r>
              <a:rPr lang="en-GB" sz="2400" spc="50" dirty="0" err="1"/>
              <a:t>kombinasi</a:t>
            </a:r>
            <a:r>
              <a:rPr lang="en-GB" sz="2400" spc="50" dirty="0"/>
              <a:t> </a:t>
            </a:r>
            <a:r>
              <a:rPr lang="en-GB" sz="2400" spc="50" dirty="0" err="1"/>
              <a:t>biner</a:t>
            </a:r>
            <a:r>
              <a:rPr lang="en-GB" sz="2400" spc="50" dirty="0"/>
              <a:t> </a:t>
            </a:r>
            <a:r>
              <a:rPr lang="en-GB" sz="2400" spc="50" dirty="0" err="1"/>
              <a:t>sebanyak</a:t>
            </a:r>
            <a:r>
              <a:rPr lang="en-GB" sz="2400" spc="50" dirty="0"/>
              <a:t> 4 bit. </a:t>
            </a:r>
            <a:r>
              <a:rPr lang="en-GB" sz="2400" spc="50" dirty="0" err="1"/>
              <a:t>Perhatikan</a:t>
            </a:r>
            <a:r>
              <a:rPr lang="en-GB" sz="2400" spc="50" dirty="0"/>
              <a:t> </a:t>
            </a:r>
            <a:r>
              <a:rPr lang="en-GB" sz="2400" spc="50" dirty="0" err="1"/>
              <a:t>tabel</a:t>
            </a:r>
            <a:r>
              <a:rPr lang="en-GB" sz="2400" spc="50" dirty="0"/>
              <a:t> </a:t>
            </a:r>
            <a:r>
              <a:rPr lang="en-GB" sz="2400" spc="50" dirty="0" err="1"/>
              <a:t>kode</a:t>
            </a:r>
            <a:r>
              <a:rPr lang="en-GB" sz="2400" spc="50" dirty="0"/>
              <a:t> BCH di </a:t>
            </a:r>
            <a:r>
              <a:rPr lang="en-GB" sz="2400" spc="50" dirty="0" err="1"/>
              <a:t>samping</a:t>
            </a:r>
            <a:r>
              <a:rPr lang="en-GB" sz="2400" spc="50" dirty="0"/>
              <a:t>.</a:t>
            </a:r>
            <a:endParaRPr lang="en-US" sz="2400" spc="5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974677"/>
              </p:ext>
            </p:extLst>
          </p:nvPr>
        </p:nvGraphicFramePr>
        <p:xfrm>
          <a:off x="5364088" y="870884"/>
          <a:ext cx="3312368" cy="522241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160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/>
                        <a:t>Heksadesimal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Sandi BCH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0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0000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0001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0010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3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0011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4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0100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60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5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0101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60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6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0110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60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7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0111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60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8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1000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9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1001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1010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1011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1100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1101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17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1110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1160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F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1111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9802641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355921" y="217398"/>
            <a:ext cx="5434608" cy="72290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Bilangan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bersandi</a:t>
            </a:r>
            <a:endParaRPr lang="id-ID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278108" y="1436425"/>
            <a:ext cx="4437908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b="1" dirty="0"/>
              <a:t>1. ASCII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278107" y="2097379"/>
            <a:ext cx="8512421" cy="3491861"/>
          </a:xfrm>
          <a:prstGeom prst="roundRect">
            <a:avLst/>
          </a:prstGeom>
          <a:ln w="38100">
            <a:solidFill>
              <a:srgbClr val="CC6600"/>
            </a:solidFill>
            <a:prstDash val="dash"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/>
              <a:t>ASCII (American Standard Code for Information Interchange) </a:t>
            </a:r>
            <a:r>
              <a:rPr lang="en-GB" sz="2400" dirty="0" err="1"/>
              <a:t>merupakan</a:t>
            </a:r>
            <a:r>
              <a:rPr lang="en-GB" sz="2400" dirty="0"/>
              <a:t> </a:t>
            </a:r>
            <a:r>
              <a:rPr lang="en-GB" sz="2400" dirty="0" err="1"/>
              <a:t>standar</a:t>
            </a:r>
            <a:r>
              <a:rPr lang="en-GB" sz="2400" dirty="0"/>
              <a:t> yang </a:t>
            </a:r>
            <a:r>
              <a:rPr lang="en-GB" sz="2400" dirty="0" err="1"/>
              <a:t>digunakan</a:t>
            </a:r>
            <a:r>
              <a:rPr lang="en-GB" sz="2400" dirty="0"/>
              <a:t> </a:t>
            </a:r>
            <a:r>
              <a:rPr lang="en-GB" sz="2400" dirty="0" err="1"/>
              <a:t>pada</a:t>
            </a:r>
            <a:r>
              <a:rPr lang="en-GB" sz="2400" dirty="0"/>
              <a:t> industry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pengkodean</a:t>
            </a:r>
            <a:r>
              <a:rPr lang="en-GB" sz="2400" dirty="0"/>
              <a:t> </a:t>
            </a:r>
            <a:r>
              <a:rPr lang="en-GB" sz="2400" dirty="0" err="1"/>
              <a:t>huruf</a:t>
            </a:r>
            <a:r>
              <a:rPr lang="en-GB" sz="2400" dirty="0"/>
              <a:t>, </a:t>
            </a:r>
            <a:r>
              <a:rPr lang="en-GB" sz="2400" dirty="0" err="1"/>
              <a:t>angka</a:t>
            </a:r>
            <a:r>
              <a:rPr lang="en-GB" sz="2400" dirty="0"/>
              <a:t>, </a:t>
            </a:r>
            <a:r>
              <a:rPr lang="en-GB" sz="2400" dirty="0" err="1"/>
              <a:t>dan</a:t>
            </a:r>
            <a:r>
              <a:rPr lang="en-GB" sz="2400" dirty="0"/>
              <a:t> </a:t>
            </a:r>
            <a:r>
              <a:rPr lang="en-GB" sz="2400" dirty="0" err="1"/>
              <a:t>karakter-karakter</a:t>
            </a:r>
            <a:r>
              <a:rPr lang="en-GB" sz="2400" dirty="0"/>
              <a:t> lain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menggunakan</a:t>
            </a:r>
            <a:r>
              <a:rPr lang="en-GB" sz="2400" dirty="0"/>
              <a:t> 128 </a:t>
            </a:r>
            <a:r>
              <a:rPr lang="en-GB" sz="2400" dirty="0" err="1"/>
              <a:t>kode</a:t>
            </a:r>
            <a:r>
              <a:rPr lang="en-GB" sz="2400" dirty="0"/>
              <a:t> (7 bit). </a:t>
            </a:r>
            <a:r>
              <a:rPr lang="en-GB" sz="2400" dirty="0" err="1"/>
              <a:t>Contoh</a:t>
            </a:r>
            <a:r>
              <a:rPr lang="en-GB" sz="2400" dirty="0"/>
              <a:t> </a:t>
            </a:r>
            <a:r>
              <a:rPr lang="en-GB" sz="2400" dirty="0" err="1"/>
              <a:t>penggunaan</a:t>
            </a:r>
            <a:r>
              <a:rPr lang="en-GB" sz="2400" dirty="0"/>
              <a:t> ASCII </a:t>
            </a:r>
            <a:r>
              <a:rPr lang="en-GB" sz="2400" dirty="0" err="1"/>
              <a:t>adalah</a:t>
            </a:r>
            <a:r>
              <a:rPr lang="en-GB" sz="2400" dirty="0"/>
              <a:t> </a:t>
            </a:r>
            <a:r>
              <a:rPr lang="en-GB" sz="2400" dirty="0" err="1"/>
              <a:t>tombol</a:t>
            </a:r>
            <a:r>
              <a:rPr lang="en-GB" sz="2400" dirty="0"/>
              <a:t> </a:t>
            </a:r>
            <a:r>
              <a:rPr lang="en-GB" sz="2400" i="1" dirty="0"/>
              <a:t>keyboard</a:t>
            </a:r>
            <a:r>
              <a:rPr lang="en-GB" sz="2400" dirty="0"/>
              <a:t> </a:t>
            </a:r>
            <a:r>
              <a:rPr lang="en-GB" sz="2400" dirty="0" err="1"/>
              <a:t>komputer</a:t>
            </a:r>
            <a:r>
              <a:rPr lang="en-GB" sz="2400" dirty="0"/>
              <a:t>. </a:t>
            </a:r>
            <a:r>
              <a:rPr lang="en-GB" sz="2400" dirty="0" err="1"/>
              <a:t>Fungsi</a:t>
            </a:r>
            <a:r>
              <a:rPr lang="en-GB" sz="2400" dirty="0"/>
              <a:t> </a:t>
            </a:r>
            <a:r>
              <a:rPr lang="en-GB" sz="2400" dirty="0" err="1"/>
              <a:t>tombol-tombol</a:t>
            </a:r>
            <a:r>
              <a:rPr lang="en-GB" sz="2400" dirty="0"/>
              <a:t> </a:t>
            </a:r>
            <a:r>
              <a:rPr lang="en-GB" sz="2400" i="1" dirty="0"/>
              <a:t>keyboard</a:t>
            </a:r>
            <a:r>
              <a:rPr lang="en-GB" sz="2400" dirty="0"/>
              <a:t> </a:t>
            </a:r>
            <a:r>
              <a:rPr lang="en-GB" sz="2400" dirty="0" err="1"/>
              <a:t>dibagi</a:t>
            </a:r>
            <a:r>
              <a:rPr lang="en-GB" sz="2400" dirty="0"/>
              <a:t> </a:t>
            </a:r>
            <a:r>
              <a:rPr lang="en-GB" sz="2400" dirty="0" err="1"/>
              <a:t>menjadi</a:t>
            </a:r>
            <a:r>
              <a:rPr lang="en-GB" sz="2400" dirty="0"/>
              <a:t> </a:t>
            </a:r>
            <a:r>
              <a:rPr lang="en-GB" sz="2400" dirty="0" err="1"/>
              <a:t>dua</a:t>
            </a:r>
            <a:r>
              <a:rPr lang="en-GB" sz="2400" dirty="0"/>
              <a:t>, </a:t>
            </a:r>
            <a:r>
              <a:rPr lang="en-GB" sz="2400" dirty="0" err="1"/>
              <a:t>yaitu</a:t>
            </a:r>
            <a:r>
              <a:rPr lang="en-GB" sz="2400" dirty="0"/>
              <a:t> </a:t>
            </a:r>
            <a:r>
              <a:rPr lang="en-GB" sz="2400" dirty="0" err="1"/>
              <a:t>numerik</a:t>
            </a:r>
            <a:r>
              <a:rPr lang="en-GB" sz="2400" dirty="0"/>
              <a:t> </a:t>
            </a:r>
            <a:r>
              <a:rPr lang="en-GB" sz="2400" dirty="0" err="1"/>
              <a:t>dan</a:t>
            </a:r>
            <a:r>
              <a:rPr lang="en-GB" sz="2400" dirty="0"/>
              <a:t> non </a:t>
            </a:r>
            <a:r>
              <a:rPr lang="en-GB" sz="2400" dirty="0" err="1"/>
              <a:t>numerik</a:t>
            </a:r>
            <a:r>
              <a:rPr lang="en-GB" sz="2400" dirty="0"/>
              <a:t>. Sandi </a:t>
            </a:r>
            <a:r>
              <a:rPr lang="en-GB" sz="2400" dirty="0" err="1"/>
              <a:t>pada</a:t>
            </a:r>
            <a:r>
              <a:rPr lang="en-GB" sz="2400" dirty="0"/>
              <a:t> </a:t>
            </a:r>
            <a:r>
              <a:rPr lang="en-GB" sz="2400" dirty="0" err="1"/>
              <a:t>tombol</a:t>
            </a:r>
            <a:r>
              <a:rPr lang="en-GB" sz="2400" dirty="0"/>
              <a:t> yang </a:t>
            </a:r>
            <a:r>
              <a:rPr lang="en-GB" sz="2400" dirty="0" err="1"/>
              <a:t>terdiri</a:t>
            </a:r>
            <a:r>
              <a:rPr lang="en-GB" sz="2400" dirty="0"/>
              <a:t> </a:t>
            </a:r>
            <a:r>
              <a:rPr lang="en-GB" sz="2400" dirty="0" err="1"/>
              <a:t>atas</a:t>
            </a:r>
            <a:r>
              <a:rPr lang="en-GB" sz="2400" dirty="0"/>
              <a:t> </a:t>
            </a:r>
            <a:r>
              <a:rPr lang="en-GB" sz="2400" dirty="0" err="1"/>
              <a:t>angka</a:t>
            </a:r>
            <a:r>
              <a:rPr lang="en-GB" sz="2400" dirty="0"/>
              <a:t>, </a:t>
            </a:r>
            <a:r>
              <a:rPr lang="en-GB" sz="2400" dirty="0" err="1"/>
              <a:t>huruf</a:t>
            </a:r>
            <a:r>
              <a:rPr lang="en-GB" sz="2400" dirty="0"/>
              <a:t>, </a:t>
            </a:r>
            <a:r>
              <a:rPr lang="en-GB" sz="2400" dirty="0" err="1"/>
              <a:t>dan</a:t>
            </a:r>
            <a:r>
              <a:rPr lang="en-GB" sz="2400" dirty="0"/>
              <a:t> </a:t>
            </a:r>
            <a:r>
              <a:rPr lang="en-GB" sz="2400" dirty="0" err="1"/>
              <a:t>simbol</a:t>
            </a:r>
            <a:r>
              <a:rPr lang="en-GB" sz="2400" dirty="0"/>
              <a:t> </a:t>
            </a:r>
            <a:r>
              <a:rPr lang="en-GB" sz="2400" dirty="0" err="1"/>
              <a:t>tertentu</a:t>
            </a:r>
            <a:r>
              <a:rPr lang="en-GB" sz="2400" dirty="0"/>
              <a:t> </a:t>
            </a:r>
            <a:r>
              <a:rPr lang="en-GB" sz="2400" dirty="0" err="1"/>
              <a:t>disebut</a:t>
            </a:r>
            <a:r>
              <a:rPr lang="en-GB" sz="2400" dirty="0"/>
              <a:t> </a:t>
            </a:r>
            <a:r>
              <a:rPr lang="en-GB" sz="2400" dirty="0" err="1"/>
              <a:t>sebagai</a:t>
            </a:r>
            <a:r>
              <a:rPr lang="en-GB" sz="2400" dirty="0"/>
              <a:t> </a:t>
            </a:r>
            <a:r>
              <a:rPr lang="en-GB" sz="2400" i="1" dirty="0"/>
              <a:t>alphanumeric</a:t>
            </a:r>
            <a:r>
              <a:rPr lang="en-GB" sz="2400" dirty="0"/>
              <a:t> </a:t>
            </a:r>
            <a:r>
              <a:rPr lang="en-GB" sz="2400" dirty="0" err="1"/>
              <a:t>atau</a:t>
            </a:r>
            <a:r>
              <a:rPr lang="en-GB" sz="2400" dirty="0"/>
              <a:t> </a:t>
            </a:r>
            <a:r>
              <a:rPr lang="en-GB" sz="2400" i="1" dirty="0"/>
              <a:t>alphabet and numeric</a:t>
            </a:r>
            <a:r>
              <a:rPr lang="en-GB" sz="2400" dirty="0"/>
              <a:t>. 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6687931" y="6408232"/>
            <a:ext cx="2377359" cy="315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Sumber</a:t>
            </a:r>
            <a:r>
              <a:rPr lang="en-US" sz="1400" dirty="0"/>
              <a:t>: </a:t>
            </a:r>
            <a:r>
              <a:rPr lang="en-US" sz="1400" dirty="0" err="1"/>
              <a:t>dokumen</a:t>
            </a:r>
            <a:r>
              <a:rPr lang="en-US" sz="1400" dirty="0"/>
              <a:t> </a:t>
            </a:r>
            <a:r>
              <a:rPr lang="en-US" sz="1400" dirty="0" err="1"/>
              <a:t>penerbit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867199251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27584" y="476672"/>
            <a:ext cx="7859216" cy="5112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20688"/>
            <a:ext cx="7362791" cy="4896544"/>
          </a:xfrm>
        </p:spPr>
      </p:pic>
      <p:sp>
        <p:nvSpPr>
          <p:cNvPr id="6" name="TextBox 5"/>
          <p:cNvSpPr txBox="1"/>
          <p:nvPr/>
        </p:nvSpPr>
        <p:spPr>
          <a:xfrm>
            <a:off x="827584" y="5661248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Tabel</a:t>
            </a:r>
            <a:r>
              <a:rPr lang="en-GB" sz="2000" dirty="0"/>
              <a:t> ASCII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23728" y="584097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err="1"/>
              <a:t>Sumber</a:t>
            </a:r>
            <a:r>
              <a:rPr lang="en-GB" sz="1600" dirty="0"/>
              <a:t> : </a:t>
            </a:r>
            <a:r>
              <a:rPr lang="en-GB" sz="1600" dirty="0">
                <a:hlinkClick r:id="rId3"/>
              </a:rPr>
              <a:t>http://hyperphysics.phy-astr.gsu.edu/hbase/Electronic/ascii.html#c2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9899024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sp>
        <p:nvSpPr>
          <p:cNvPr id="2" name="Rectangle 1"/>
          <p:cNvSpPr/>
          <p:nvPr/>
        </p:nvSpPr>
        <p:spPr>
          <a:xfrm>
            <a:off x="251520" y="1700808"/>
            <a:ext cx="8640960" cy="3744416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2400" b="1" i="1" dirty="0"/>
              <a:t>Jawablah pertanyaan di bawah ini dengan singkat dan jelas.</a:t>
            </a:r>
            <a:endParaRPr lang="en-US" sz="2400" b="1" i="1" dirty="0"/>
          </a:p>
          <a:p>
            <a:endParaRPr lang="en-US" sz="2400" i="1" dirty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/>
              <a:t>Berapakah</a:t>
            </a:r>
            <a:r>
              <a:rPr lang="en-GB" sz="2400" dirty="0"/>
              <a:t> </a:t>
            </a:r>
            <a:r>
              <a:rPr lang="en-GB" sz="2400" dirty="0" err="1"/>
              <a:t>nilai</a:t>
            </a:r>
            <a:r>
              <a:rPr lang="en-GB" sz="2400" dirty="0"/>
              <a:t> </a:t>
            </a:r>
            <a:r>
              <a:rPr lang="en-GB" sz="2400" i="1" dirty="0"/>
              <a:t>binary</a:t>
            </a:r>
            <a:r>
              <a:rPr lang="en-GB" sz="2400" dirty="0"/>
              <a:t> </a:t>
            </a:r>
            <a:r>
              <a:rPr lang="en-GB" sz="2400" dirty="0" err="1"/>
              <a:t>menurut</a:t>
            </a:r>
            <a:r>
              <a:rPr lang="en-GB" sz="2400" dirty="0"/>
              <a:t> </a:t>
            </a:r>
            <a:r>
              <a:rPr lang="en-GB" sz="2400" dirty="0" err="1"/>
              <a:t>standar</a:t>
            </a:r>
            <a:r>
              <a:rPr lang="en-GB" sz="2400" dirty="0"/>
              <a:t> </a:t>
            </a:r>
            <a:r>
              <a:rPr lang="en-GB" sz="2400" dirty="0" err="1"/>
              <a:t>kode</a:t>
            </a:r>
            <a:r>
              <a:rPr lang="en-GB" sz="2400" dirty="0"/>
              <a:t> ASCII 7 bit </a:t>
            </a:r>
            <a:r>
              <a:rPr lang="en-GB" sz="2400" dirty="0" err="1"/>
              <a:t>untuk</a:t>
            </a:r>
            <a:r>
              <a:rPr lang="en-GB" sz="2400" dirty="0"/>
              <a:t> kata “BANGSA” 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err="1"/>
              <a:t>Berapakah</a:t>
            </a:r>
            <a:r>
              <a:rPr lang="en-GB" sz="2400" dirty="0"/>
              <a:t> </a:t>
            </a:r>
            <a:r>
              <a:rPr lang="en-GB" sz="2400" dirty="0" err="1"/>
              <a:t>nilai</a:t>
            </a:r>
            <a:r>
              <a:rPr lang="en-GB" sz="2400" dirty="0"/>
              <a:t> </a:t>
            </a:r>
            <a:r>
              <a:rPr lang="en-GB" sz="2400" dirty="0" err="1"/>
              <a:t>heksadesimal</a:t>
            </a:r>
            <a:r>
              <a:rPr lang="en-GB" sz="2400" dirty="0"/>
              <a:t> </a:t>
            </a:r>
            <a:r>
              <a:rPr lang="en-GB" sz="2400" dirty="0" err="1"/>
              <a:t>menurut</a:t>
            </a:r>
            <a:r>
              <a:rPr lang="en-GB" sz="2400" dirty="0"/>
              <a:t> </a:t>
            </a:r>
            <a:r>
              <a:rPr lang="en-GB" sz="2400" dirty="0" err="1"/>
              <a:t>standar</a:t>
            </a:r>
            <a:r>
              <a:rPr lang="en-GB" sz="2400" dirty="0"/>
              <a:t> </a:t>
            </a:r>
            <a:r>
              <a:rPr lang="en-GB" sz="2400" dirty="0" err="1"/>
              <a:t>kode</a:t>
            </a:r>
            <a:r>
              <a:rPr lang="en-GB" sz="2400" dirty="0"/>
              <a:t> ASCII 7 bit </a:t>
            </a:r>
            <a:r>
              <a:rPr lang="en-GB" sz="2400" dirty="0" err="1"/>
              <a:t>untuk</a:t>
            </a:r>
            <a:r>
              <a:rPr lang="en-GB" sz="2400" dirty="0"/>
              <a:t> kata “</a:t>
            </a:r>
            <a:r>
              <a:rPr lang="en-GB" sz="2400" dirty="0" err="1"/>
              <a:t>Smk</a:t>
            </a:r>
            <a:r>
              <a:rPr lang="en-GB" sz="2400" dirty="0"/>
              <a:t>” 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err="1"/>
              <a:t>Berapakah</a:t>
            </a:r>
            <a:r>
              <a:rPr lang="en-GB" sz="2400" dirty="0"/>
              <a:t> </a:t>
            </a:r>
            <a:r>
              <a:rPr lang="en-GB" sz="2400" dirty="0" err="1"/>
              <a:t>nilai</a:t>
            </a:r>
            <a:r>
              <a:rPr lang="en-GB" sz="2400" dirty="0"/>
              <a:t> </a:t>
            </a:r>
            <a:r>
              <a:rPr lang="en-GB" sz="2400" i="1" dirty="0"/>
              <a:t>binary</a:t>
            </a:r>
            <a:r>
              <a:rPr lang="en-GB" sz="2400" dirty="0"/>
              <a:t> </a:t>
            </a:r>
            <a:r>
              <a:rPr lang="en-GB" sz="2400" dirty="0" err="1"/>
              <a:t>menurut</a:t>
            </a:r>
            <a:r>
              <a:rPr lang="en-GB" sz="2400" dirty="0"/>
              <a:t> </a:t>
            </a:r>
            <a:r>
              <a:rPr lang="en-GB" sz="2400" dirty="0" err="1"/>
              <a:t>standar</a:t>
            </a:r>
            <a:r>
              <a:rPr lang="en-GB" sz="2400" dirty="0"/>
              <a:t> </a:t>
            </a:r>
            <a:r>
              <a:rPr lang="en-GB" sz="2400" dirty="0" err="1"/>
              <a:t>kode</a:t>
            </a:r>
            <a:r>
              <a:rPr lang="en-GB" sz="2400" dirty="0"/>
              <a:t> ASCII 7 bit </a:t>
            </a:r>
            <a:r>
              <a:rPr lang="en-GB" sz="2400" dirty="0" err="1"/>
              <a:t>untuk</a:t>
            </a:r>
            <a:r>
              <a:rPr lang="en-GB" sz="2400" dirty="0"/>
              <a:t> kata “hello@gmail.com” ?</a:t>
            </a:r>
          </a:p>
          <a:p>
            <a:pPr marL="457200" lvl="0" indent="-457200">
              <a:buFont typeface="+mj-lt"/>
              <a:buAutoNum type="arabicPeriod"/>
            </a:pPr>
            <a:endParaRPr lang="en-US" sz="2400" dirty="0"/>
          </a:p>
        </p:txBody>
      </p:sp>
      <p:grpSp>
        <p:nvGrpSpPr>
          <p:cNvPr id="8" name="Group 7"/>
          <p:cNvGrpSpPr/>
          <p:nvPr/>
        </p:nvGrpSpPr>
        <p:grpSpPr>
          <a:xfrm>
            <a:off x="1733265" y="581033"/>
            <a:ext cx="5677469" cy="1047767"/>
            <a:chOff x="1733265" y="468936"/>
            <a:chExt cx="5677469" cy="1047767"/>
          </a:xfrm>
        </p:grpSpPr>
        <p:sp>
          <p:nvSpPr>
            <p:cNvPr id="13" name="Content Placeholder 2"/>
            <p:cNvSpPr txBox="1">
              <a:spLocks/>
            </p:cNvSpPr>
            <p:nvPr/>
          </p:nvSpPr>
          <p:spPr>
            <a:xfrm>
              <a:off x="1733265" y="680928"/>
              <a:ext cx="5677469" cy="835775"/>
            </a:xfrm>
            <a:prstGeom prst="rect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4000" b="1" dirty="0">
                  <a:solidFill>
                    <a:schemeClr val="accent4">
                      <a:lumMod val="50000"/>
                    </a:schemeClr>
                  </a:solidFill>
                  <a:latin typeface="+mj-lt"/>
                </a:rPr>
                <a:t>TUGAS</a:t>
              </a:r>
              <a:endParaRPr lang="id-ID" sz="4000" b="1" dirty="0">
                <a:solidFill>
                  <a:schemeClr val="accent4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3" name="Oval 2"/>
            <p:cNvSpPr/>
            <p:nvPr/>
          </p:nvSpPr>
          <p:spPr>
            <a:xfrm>
              <a:off x="2195736" y="468936"/>
              <a:ext cx="716508" cy="716508"/>
            </a:xfrm>
            <a:prstGeom prst="ellipse">
              <a:avLst/>
            </a:prstGeom>
            <a:solidFill>
              <a:srgbClr val="C00000">
                <a:alpha val="8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" name="Oval 3"/>
            <p:cNvSpPr/>
            <p:nvPr/>
          </p:nvSpPr>
          <p:spPr>
            <a:xfrm>
              <a:off x="2568942" y="906622"/>
              <a:ext cx="460211" cy="46021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" name="Oval 4"/>
            <p:cNvSpPr/>
            <p:nvPr/>
          </p:nvSpPr>
          <p:spPr>
            <a:xfrm>
              <a:off x="6084168" y="736542"/>
              <a:ext cx="684923" cy="684923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" name="Oval 5"/>
            <p:cNvSpPr/>
            <p:nvPr/>
          </p:nvSpPr>
          <p:spPr>
            <a:xfrm>
              <a:off x="6554568" y="785301"/>
              <a:ext cx="195802" cy="195802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7" name="Oval 6"/>
            <p:cNvSpPr/>
            <p:nvPr/>
          </p:nvSpPr>
          <p:spPr>
            <a:xfrm>
              <a:off x="5292080" y="1124744"/>
              <a:ext cx="169653" cy="16965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834409603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Template PPT K13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PPT K13N" id="{12D6752A-3749-4BEA-8E02-6EA751265D97}" vid="{3658E2D6-D359-45CD-B381-506049B80C9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PPT K13N</Template>
  <TotalTime>7231</TotalTime>
  <Words>1075</Words>
  <Application>Microsoft Office PowerPoint</Application>
  <PresentationFormat>Tampilan Layar (4:3)</PresentationFormat>
  <Paragraphs>140</Paragraphs>
  <Slides>20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Judul Slide</vt:lpstr>
      </vt:variant>
      <vt:variant>
        <vt:i4>20</vt:i4>
      </vt:variant>
    </vt:vector>
  </HeadingPairs>
  <TitlesOfParts>
    <vt:vector size="21" baseType="lpstr">
      <vt:lpstr>Template PPT K13N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Pengguna Tidak dikenal</cp:lastModifiedBy>
  <cp:revision>345</cp:revision>
  <dcterms:created xsi:type="dcterms:W3CDTF">2015-05-08T02:58:52Z</dcterms:created>
  <dcterms:modified xsi:type="dcterms:W3CDTF">2021-09-02T13:50:44Z</dcterms:modified>
</cp:coreProperties>
</file>